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56" r:id="rId3"/>
    <p:sldId id="260" r:id="rId4"/>
    <p:sldId id="261" r:id="rId5"/>
    <p:sldId id="263" r:id="rId6"/>
    <p:sldId id="264" r:id="rId7"/>
    <p:sldId id="265" r:id="rId8"/>
    <p:sldId id="259" r:id="rId9"/>
    <p:sldId id="266" r:id="rId10"/>
    <p:sldId id="272" r:id="rId11"/>
    <p:sldId id="267" r:id="rId12"/>
    <p:sldId id="273" r:id="rId13"/>
    <p:sldId id="279" r:id="rId14"/>
    <p:sldId id="278" r:id="rId15"/>
    <p:sldId id="277" r:id="rId16"/>
    <p:sldId id="276" r:id="rId17"/>
    <p:sldId id="275"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E32C41-B7DB-46E1-926C-518A03100356}" v="424" dt="2022-06-22T20:39:12.2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07"/>
  </p:normalViewPr>
  <p:slideViewPr>
    <p:cSldViewPr snapToGrid="0" snapToObjects="1">
      <p:cViewPr varScale="1">
        <p:scale>
          <a:sx n="90" d="100"/>
          <a:sy n="90" d="100"/>
        </p:scale>
        <p:origin x="232"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Smith" userId="S::asmith@kennetvalley.w-berks.sch.uk::a64d45c4-699e-41b4-9078-a2b543c7a194" providerId="AD" clId="Web-{0DE32C41-B7DB-46E1-926C-518A03100356}"/>
    <pc:docChg chg="addSld delSld modSld addMainMaster modMainMaster">
      <pc:chgData name="Alexandra Smith" userId="S::asmith@kennetvalley.w-berks.sch.uk::a64d45c4-699e-41b4-9078-a2b543c7a194" providerId="AD" clId="Web-{0DE32C41-B7DB-46E1-926C-518A03100356}" dt="2022-06-22T20:39:12.287" v="313" actId="20577"/>
      <pc:docMkLst>
        <pc:docMk/>
      </pc:docMkLst>
      <pc:sldChg chg="del">
        <pc:chgData name="Alexandra Smith" userId="S::asmith@kennetvalley.w-berks.sch.uk::a64d45c4-699e-41b4-9078-a2b543c7a194" providerId="AD" clId="Web-{0DE32C41-B7DB-46E1-926C-518A03100356}" dt="2022-06-22T20:30:24.297" v="57"/>
        <pc:sldMkLst>
          <pc:docMk/>
          <pc:sldMk cId="3337865068" sldId="257"/>
        </pc:sldMkLst>
      </pc:sldChg>
      <pc:sldChg chg="del">
        <pc:chgData name="Alexandra Smith" userId="S::asmith@kennetvalley.w-berks.sch.uk::a64d45c4-699e-41b4-9078-a2b543c7a194" providerId="AD" clId="Web-{0DE32C41-B7DB-46E1-926C-518A03100356}" dt="2022-06-22T20:30:26.344" v="58"/>
        <pc:sldMkLst>
          <pc:docMk/>
          <pc:sldMk cId="1808959605" sldId="258"/>
        </pc:sldMkLst>
      </pc:sldChg>
      <pc:sldChg chg="modSp">
        <pc:chgData name="Alexandra Smith" userId="S::asmith@kennetvalley.w-berks.sch.uk::a64d45c4-699e-41b4-9078-a2b543c7a194" providerId="AD" clId="Web-{0DE32C41-B7DB-46E1-926C-518A03100356}" dt="2022-06-22T20:30:45.954" v="59" actId="20577"/>
        <pc:sldMkLst>
          <pc:docMk/>
          <pc:sldMk cId="1170195956" sldId="261"/>
        </pc:sldMkLst>
        <pc:spChg chg="mod">
          <ac:chgData name="Alexandra Smith" userId="S::asmith@kennetvalley.w-berks.sch.uk::a64d45c4-699e-41b4-9078-a2b543c7a194" providerId="AD" clId="Web-{0DE32C41-B7DB-46E1-926C-518A03100356}" dt="2022-06-22T20:30:45.954" v="59" actId="20577"/>
          <ac:spMkLst>
            <pc:docMk/>
            <pc:sldMk cId="1170195956" sldId="261"/>
            <ac:spMk id="2" creationId="{F64C231D-5901-5E48-854F-8724C3D5D24F}"/>
          </ac:spMkLst>
        </pc:spChg>
      </pc:sldChg>
      <pc:sldChg chg="del">
        <pc:chgData name="Alexandra Smith" userId="S::asmith@kennetvalley.w-berks.sch.uk::a64d45c4-699e-41b4-9078-a2b543c7a194" providerId="AD" clId="Web-{0DE32C41-B7DB-46E1-926C-518A03100356}" dt="2022-06-22T20:30:51.095" v="60"/>
        <pc:sldMkLst>
          <pc:docMk/>
          <pc:sldMk cId="538656147" sldId="262"/>
        </pc:sldMkLst>
      </pc:sldChg>
      <pc:sldChg chg="modSp">
        <pc:chgData name="Alexandra Smith" userId="S::asmith@kennetvalley.w-berks.sch.uk::a64d45c4-699e-41b4-9078-a2b543c7a194" providerId="AD" clId="Web-{0DE32C41-B7DB-46E1-926C-518A03100356}" dt="2022-06-22T20:31:42.693" v="61" actId="20577"/>
        <pc:sldMkLst>
          <pc:docMk/>
          <pc:sldMk cId="2715361994" sldId="266"/>
        </pc:sldMkLst>
        <pc:spChg chg="mod">
          <ac:chgData name="Alexandra Smith" userId="S::asmith@kennetvalley.w-berks.sch.uk::a64d45c4-699e-41b4-9078-a2b543c7a194" providerId="AD" clId="Web-{0DE32C41-B7DB-46E1-926C-518A03100356}" dt="2022-06-22T20:31:42.693" v="61" actId="20577"/>
          <ac:spMkLst>
            <pc:docMk/>
            <pc:sldMk cId="2715361994" sldId="266"/>
            <ac:spMk id="5" creationId="{D89DFC2F-9D69-0D42-BB6E-2C387A6622E8}"/>
          </ac:spMkLst>
        </pc:spChg>
      </pc:sldChg>
      <pc:sldChg chg="modSp">
        <pc:chgData name="Alexandra Smith" userId="S::asmith@kennetvalley.w-berks.sch.uk::a64d45c4-699e-41b4-9078-a2b543c7a194" providerId="AD" clId="Web-{0DE32C41-B7DB-46E1-926C-518A03100356}" dt="2022-06-22T20:24:57.695" v="3" actId="20577"/>
        <pc:sldMkLst>
          <pc:docMk/>
          <pc:sldMk cId="2295277631" sldId="267"/>
        </pc:sldMkLst>
        <pc:spChg chg="mod">
          <ac:chgData name="Alexandra Smith" userId="S::asmith@kennetvalley.w-berks.sch.uk::a64d45c4-699e-41b4-9078-a2b543c7a194" providerId="AD" clId="Web-{0DE32C41-B7DB-46E1-926C-518A03100356}" dt="2022-06-22T20:24:57.695" v="3" actId="20577"/>
          <ac:spMkLst>
            <pc:docMk/>
            <pc:sldMk cId="2295277631" sldId="267"/>
            <ac:spMk id="4" creationId="{2590B2ED-72E7-884B-8000-667B0D4F2CDC}"/>
          </ac:spMkLst>
        </pc:spChg>
      </pc:sldChg>
      <pc:sldChg chg="del">
        <pc:chgData name="Alexandra Smith" userId="S::asmith@kennetvalley.w-berks.sch.uk::a64d45c4-699e-41b4-9078-a2b543c7a194" providerId="AD" clId="Web-{0DE32C41-B7DB-46E1-926C-518A03100356}" dt="2022-06-22T20:32:51.557" v="104"/>
        <pc:sldMkLst>
          <pc:docMk/>
          <pc:sldMk cId="4083240471" sldId="268"/>
        </pc:sldMkLst>
      </pc:sldChg>
      <pc:sldChg chg="modSp">
        <pc:chgData name="Alexandra Smith" userId="S::asmith@kennetvalley.w-berks.sch.uk::a64d45c4-699e-41b4-9078-a2b543c7a194" providerId="AD" clId="Web-{0DE32C41-B7DB-46E1-926C-518A03100356}" dt="2022-06-22T20:24:48.398" v="1" actId="20577"/>
        <pc:sldMkLst>
          <pc:docMk/>
          <pc:sldMk cId="3422527455" sldId="272"/>
        </pc:sldMkLst>
        <pc:spChg chg="mod">
          <ac:chgData name="Alexandra Smith" userId="S::asmith@kennetvalley.w-berks.sch.uk::a64d45c4-699e-41b4-9078-a2b543c7a194" providerId="AD" clId="Web-{0DE32C41-B7DB-46E1-926C-518A03100356}" dt="2022-06-22T20:24:48.398" v="1" actId="20577"/>
          <ac:spMkLst>
            <pc:docMk/>
            <pc:sldMk cId="3422527455" sldId="272"/>
            <ac:spMk id="4" creationId="{CE0EDAC3-575E-BF4F-A6AF-262AD3F2066E}"/>
          </ac:spMkLst>
        </pc:spChg>
      </pc:sldChg>
      <pc:sldChg chg="addSp delSp modSp">
        <pc:chgData name="Alexandra Smith" userId="S::asmith@kennetvalley.w-berks.sch.uk::a64d45c4-699e-41b4-9078-a2b543c7a194" providerId="AD" clId="Web-{0DE32C41-B7DB-46E1-926C-518A03100356}" dt="2022-06-22T20:29:39.762" v="56" actId="1076"/>
        <pc:sldMkLst>
          <pc:docMk/>
          <pc:sldMk cId="1906400852" sldId="273"/>
        </pc:sldMkLst>
        <pc:spChg chg="mod">
          <ac:chgData name="Alexandra Smith" userId="S::asmith@kennetvalley.w-berks.sch.uk::a64d45c4-699e-41b4-9078-a2b543c7a194" providerId="AD" clId="Web-{0DE32C41-B7DB-46E1-926C-518A03100356}" dt="2022-06-22T20:29:39.762" v="56" actId="1076"/>
          <ac:spMkLst>
            <pc:docMk/>
            <pc:sldMk cId="1906400852" sldId="273"/>
            <ac:spMk id="2" creationId="{7F959DF6-822C-0646-A3E6-37102FD3EB50}"/>
          </ac:spMkLst>
        </pc:spChg>
        <pc:spChg chg="add mod">
          <ac:chgData name="Alexandra Smith" userId="S::asmith@kennetvalley.w-berks.sch.uk::a64d45c4-699e-41b4-9078-a2b543c7a194" providerId="AD" clId="Web-{0DE32C41-B7DB-46E1-926C-518A03100356}" dt="2022-06-22T20:29:30.762" v="54" actId="1076"/>
          <ac:spMkLst>
            <pc:docMk/>
            <pc:sldMk cId="1906400852" sldId="273"/>
            <ac:spMk id="3" creationId="{653CEECE-B950-DF95-1B0B-0C4735581EC1}"/>
          </ac:spMkLst>
        </pc:spChg>
        <pc:spChg chg="del">
          <ac:chgData name="Alexandra Smith" userId="S::asmith@kennetvalley.w-berks.sch.uk::a64d45c4-699e-41b4-9078-a2b543c7a194" providerId="AD" clId="Web-{0DE32C41-B7DB-46E1-926C-518A03100356}" dt="2022-06-22T20:28:28.835" v="4"/>
          <ac:spMkLst>
            <pc:docMk/>
            <pc:sldMk cId="1906400852" sldId="273"/>
            <ac:spMk id="4" creationId="{44936694-4C99-8D4D-97A3-644C7D401FB2}"/>
          </ac:spMkLst>
        </pc:spChg>
        <pc:picChg chg="mod">
          <ac:chgData name="Alexandra Smith" userId="S::asmith@kennetvalley.w-berks.sch.uk::a64d45c4-699e-41b4-9078-a2b543c7a194" providerId="AD" clId="Web-{0DE32C41-B7DB-46E1-926C-518A03100356}" dt="2022-06-22T20:29:34.262" v="55" actId="1076"/>
          <ac:picMkLst>
            <pc:docMk/>
            <pc:sldMk cId="1906400852" sldId="273"/>
            <ac:picMk id="14340" creationId="{E349527A-EDC1-D44D-A160-C2C85B4C1A6D}"/>
          </ac:picMkLst>
        </pc:picChg>
      </pc:sldChg>
      <pc:sldChg chg="add">
        <pc:chgData name="Alexandra Smith" userId="S::asmith@kennetvalley.w-berks.sch.uk::a64d45c4-699e-41b4-9078-a2b543c7a194" providerId="AD" clId="Web-{0DE32C41-B7DB-46E1-926C-518A03100356}" dt="2022-06-22T20:33:13.621" v="105"/>
        <pc:sldMkLst>
          <pc:docMk/>
          <pc:sldMk cId="1277590102" sldId="274"/>
        </pc:sldMkLst>
      </pc:sldChg>
      <pc:sldChg chg="modSp new del">
        <pc:chgData name="Alexandra Smith" userId="S::asmith@kennetvalley.w-berks.sch.uk::a64d45c4-699e-41b4-9078-a2b543c7a194" providerId="AD" clId="Web-{0DE32C41-B7DB-46E1-926C-518A03100356}" dt="2022-06-22T20:32:49.448" v="103"/>
        <pc:sldMkLst>
          <pc:docMk/>
          <pc:sldMk cId="1360163850" sldId="274"/>
        </pc:sldMkLst>
        <pc:spChg chg="mod">
          <ac:chgData name="Alexandra Smith" userId="S::asmith@kennetvalley.w-berks.sch.uk::a64d45c4-699e-41b4-9078-a2b543c7a194" providerId="AD" clId="Web-{0DE32C41-B7DB-46E1-926C-518A03100356}" dt="2022-06-22T20:32:12.304" v="65" actId="20577"/>
          <ac:spMkLst>
            <pc:docMk/>
            <pc:sldMk cId="1360163850" sldId="274"/>
            <ac:spMk id="2" creationId="{B746BDBE-C8EA-43A3-131E-D841FB15EDC2}"/>
          </ac:spMkLst>
        </pc:spChg>
        <pc:spChg chg="mod">
          <ac:chgData name="Alexandra Smith" userId="S::asmith@kennetvalley.w-berks.sch.uk::a64d45c4-699e-41b4-9078-a2b543c7a194" providerId="AD" clId="Web-{0DE32C41-B7DB-46E1-926C-518A03100356}" dt="2022-06-22T20:32:49.151" v="102" actId="20577"/>
          <ac:spMkLst>
            <pc:docMk/>
            <pc:sldMk cId="1360163850" sldId="274"/>
            <ac:spMk id="3" creationId="{734328D4-ACCA-6925-5222-E03F2E8AB032}"/>
          </ac:spMkLst>
        </pc:spChg>
      </pc:sldChg>
      <pc:sldChg chg="modSp add">
        <pc:chgData name="Alexandra Smith" userId="S::asmith@kennetvalley.w-berks.sch.uk::a64d45c4-699e-41b4-9078-a2b543c7a194" providerId="AD" clId="Web-{0DE32C41-B7DB-46E1-926C-518A03100356}" dt="2022-06-22T20:38:50.958" v="304" actId="20577"/>
        <pc:sldMkLst>
          <pc:docMk/>
          <pc:sldMk cId="699575624" sldId="275"/>
        </pc:sldMkLst>
        <pc:spChg chg="mod">
          <ac:chgData name="Alexandra Smith" userId="S::asmith@kennetvalley.w-berks.sch.uk::a64d45c4-699e-41b4-9078-a2b543c7a194" providerId="AD" clId="Web-{0DE32C41-B7DB-46E1-926C-518A03100356}" dt="2022-06-22T20:38:50.958" v="304" actId="20577"/>
          <ac:spMkLst>
            <pc:docMk/>
            <pc:sldMk cId="699575624" sldId="275"/>
            <ac:spMk id="4" creationId="{33F06137-4ADF-DB4E-BD9E-6B9AE1CBB009}"/>
          </ac:spMkLst>
        </pc:spChg>
      </pc:sldChg>
      <pc:sldChg chg="modSp add">
        <pc:chgData name="Alexandra Smith" userId="S::asmith@kennetvalley.w-berks.sch.uk::a64d45c4-699e-41b4-9078-a2b543c7a194" providerId="AD" clId="Web-{0DE32C41-B7DB-46E1-926C-518A03100356}" dt="2022-06-22T20:37:42.437" v="277" actId="20577"/>
        <pc:sldMkLst>
          <pc:docMk/>
          <pc:sldMk cId="3720190998" sldId="276"/>
        </pc:sldMkLst>
        <pc:spChg chg="mod">
          <ac:chgData name="Alexandra Smith" userId="S::asmith@kennetvalley.w-berks.sch.uk::a64d45c4-699e-41b4-9078-a2b543c7a194" providerId="AD" clId="Web-{0DE32C41-B7DB-46E1-926C-518A03100356}" dt="2022-06-22T20:37:42.437" v="277" actId="20577"/>
          <ac:spMkLst>
            <pc:docMk/>
            <pc:sldMk cId="3720190998" sldId="276"/>
            <ac:spMk id="4" creationId="{B3353E45-C738-284A-A94A-E02ED8B4B08D}"/>
          </ac:spMkLst>
        </pc:spChg>
      </pc:sldChg>
      <pc:sldChg chg="modSp add">
        <pc:chgData name="Alexandra Smith" userId="S::asmith@kennetvalley.w-berks.sch.uk::a64d45c4-699e-41b4-9078-a2b543c7a194" providerId="AD" clId="Web-{0DE32C41-B7DB-46E1-926C-518A03100356}" dt="2022-06-22T20:36:32.464" v="233" actId="20577"/>
        <pc:sldMkLst>
          <pc:docMk/>
          <pc:sldMk cId="1085636207" sldId="277"/>
        </pc:sldMkLst>
        <pc:spChg chg="mod">
          <ac:chgData name="Alexandra Smith" userId="S::asmith@kennetvalley.w-berks.sch.uk::a64d45c4-699e-41b4-9078-a2b543c7a194" providerId="AD" clId="Web-{0DE32C41-B7DB-46E1-926C-518A03100356}" dt="2022-06-22T20:36:32.464" v="233" actId="20577"/>
          <ac:spMkLst>
            <pc:docMk/>
            <pc:sldMk cId="1085636207" sldId="277"/>
            <ac:spMk id="4" creationId="{494595BA-8686-0F4A-AB15-387918D19EF0}"/>
          </ac:spMkLst>
        </pc:spChg>
      </pc:sldChg>
      <pc:sldChg chg="modSp add">
        <pc:chgData name="Alexandra Smith" userId="S::asmith@kennetvalley.w-berks.sch.uk::a64d45c4-699e-41b4-9078-a2b543c7a194" providerId="AD" clId="Web-{0DE32C41-B7DB-46E1-926C-518A03100356}" dt="2022-06-22T20:35:59.071" v="194" actId="20577"/>
        <pc:sldMkLst>
          <pc:docMk/>
          <pc:sldMk cId="1672108114" sldId="278"/>
        </pc:sldMkLst>
        <pc:spChg chg="mod">
          <ac:chgData name="Alexandra Smith" userId="S::asmith@kennetvalley.w-berks.sch.uk::a64d45c4-699e-41b4-9078-a2b543c7a194" providerId="AD" clId="Web-{0DE32C41-B7DB-46E1-926C-518A03100356}" dt="2022-06-22T20:35:59.071" v="194" actId="20577"/>
          <ac:spMkLst>
            <pc:docMk/>
            <pc:sldMk cId="1672108114" sldId="278"/>
            <ac:spMk id="4" creationId="{7E3137DE-F929-254F-95EC-61EC11BBD3C8}"/>
          </ac:spMkLst>
        </pc:spChg>
      </pc:sldChg>
      <pc:sldChg chg="modSp new">
        <pc:chgData name="Alexandra Smith" userId="S::asmith@kennetvalley.w-berks.sch.uk::a64d45c4-699e-41b4-9078-a2b543c7a194" providerId="AD" clId="Web-{0DE32C41-B7DB-46E1-926C-518A03100356}" dt="2022-06-22T20:39:12.287" v="313" actId="20577"/>
        <pc:sldMkLst>
          <pc:docMk/>
          <pc:sldMk cId="3316868802" sldId="279"/>
        </pc:sldMkLst>
        <pc:spChg chg="mod">
          <ac:chgData name="Alexandra Smith" userId="S::asmith@kennetvalley.w-berks.sch.uk::a64d45c4-699e-41b4-9078-a2b543c7a194" providerId="AD" clId="Web-{0DE32C41-B7DB-46E1-926C-518A03100356}" dt="2022-06-22T20:39:12.287" v="313" actId="20577"/>
          <ac:spMkLst>
            <pc:docMk/>
            <pc:sldMk cId="3316868802" sldId="279"/>
            <ac:spMk id="2" creationId="{2F915CDE-760C-3EF2-8FBE-BF19DDEEC567}"/>
          </ac:spMkLst>
        </pc:spChg>
        <pc:spChg chg="mod">
          <ac:chgData name="Alexandra Smith" userId="S::asmith@kennetvalley.w-berks.sch.uk::a64d45c4-699e-41b4-9078-a2b543c7a194" providerId="AD" clId="Web-{0DE32C41-B7DB-46E1-926C-518A03100356}" dt="2022-06-22T20:39:07.896" v="312" actId="20577"/>
          <ac:spMkLst>
            <pc:docMk/>
            <pc:sldMk cId="3316868802" sldId="279"/>
            <ac:spMk id="3" creationId="{E9A820B6-6C8D-FB4B-F02B-8C95E010C926}"/>
          </ac:spMkLst>
        </pc:spChg>
      </pc:sldChg>
      <pc:sldMasterChg chg="add addSldLayout">
        <pc:chgData name="Alexandra Smith" userId="S::asmith@kennetvalley.w-berks.sch.uk::a64d45c4-699e-41b4-9078-a2b543c7a194" providerId="AD" clId="Web-{0DE32C41-B7DB-46E1-926C-518A03100356}" dt="2022-06-22T20:33:13.621" v="105"/>
        <pc:sldMasterMkLst>
          <pc:docMk/>
          <pc:sldMasterMk cId="3949506822" sldId="2147483648"/>
        </pc:sldMasterMkLst>
        <pc:sldLayoutChg chg="add">
          <pc:chgData name="Alexandra Smith" userId="S::asmith@kennetvalley.w-berks.sch.uk::a64d45c4-699e-41b4-9078-a2b543c7a194" providerId="AD" clId="Web-{0DE32C41-B7DB-46E1-926C-518A03100356}" dt="2022-06-22T20:33:13.621" v="105"/>
          <pc:sldLayoutMkLst>
            <pc:docMk/>
            <pc:sldMasterMk cId="3949506822" sldId="2147483648"/>
            <pc:sldLayoutMk cId="3529429500" sldId="2147483649"/>
          </pc:sldLayoutMkLst>
        </pc:sldLayoutChg>
        <pc:sldLayoutChg chg="add">
          <pc:chgData name="Alexandra Smith" userId="S::asmith@kennetvalley.w-berks.sch.uk::a64d45c4-699e-41b4-9078-a2b543c7a194" providerId="AD" clId="Web-{0DE32C41-B7DB-46E1-926C-518A03100356}" dt="2022-06-22T20:33:13.621" v="105"/>
          <pc:sldLayoutMkLst>
            <pc:docMk/>
            <pc:sldMasterMk cId="3949506822" sldId="2147483648"/>
            <pc:sldLayoutMk cId="3942931766" sldId="2147483650"/>
          </pc:sldLayoutMkLst>
        </pc:sldLayoutChg>
        <pc:sldLayoutChg chg="add">
          <pc:chgData name="Alexandra Smith" userId="S::asmith@kennetvalley.w-berks.sch.uk::a64d45c4-699e-41b4-9078-a2b543c7a194" providerId="AD" clId="Web-{0DE32C41-B7DB-46E1-926C-518A03100356}" dt="2022-06-22T20:33:13.621" v="105"/>
          <pc:sldLayoutMkLst>
            <pc:docMk/>
            <pc:sldMasterMk cId="3949506822" sldId="2147483648"/>
            <pc:sldLayoutMk cId="1932676693" sldId="2147483651"/>
          </pc:sldLayoutMkLst>
        </pc:sldLayoutChg>
        <pc:sldLayoutChg chg="add">
          <pc:chgData name="Alexandra Smith" userId="S::asmith@kennetvalley.w-berks.sch.uk::a64d45c4-699e-41b4-9078-a2b543c7a194" providerId="AD" clId="Web-{0DE32C41-B7DB-46E1-926C-518A03100356}" dt="2022-06-22T20:33:13.621" v="105"/>
          <pc:sldLayoutMkLst>
            <pc:docMk/>
            <pc:sldMasterMk cId="3949506822" sldId="2147483648"/>
            <pc:sldLayoutMk cId="1565158015" sldId="2147483652"/>
          </pc:sldLayoutMkLst>
        </pc:sldLayoutChg>
        <pc:sldLayoutChg chg="add">
          <pc:chgData name="Alexandra Smith" userId="S::asmith@kennetvalley.w-berks.sch.uk::a64d45c4-699e-41b4-9078-a2b543c7a194" providerId="AD" clId="Web-{0DE32C41-B7DB-46E1-926C-518A03100356}" dt="2022-06-22T20:33:13.621" v="105"/>
          <pc:sldLayoutMkLst>
            <pc:docMk/>
            <pc:sldMasterMk cId="3949506822" sldId="2147483648"/>
            <pc:sldLayoutMk cId="82997234" sldId="2147483653"/>
          </pc:sldLayoutMkLst>
        </pc:sldLayoutChg>
        <pc:sldLayoutChg chg="add">
          <pc:chgData name="Alexandra Smith" userId="S::asmith@kennetvalley.w-berks.sch.uk::a64d45c4-699e-41b4-9078-a2b543c7a194" providerId="AD" clId="Web-{0DE32C41-B7DB-46E1-926C-518A03100356}" dt="2022-06-22T20:33:13.621" v="105"/>
          <pc:sldLayoutMkLst>
            <pc:docMk/>
            <pc:sldMasterMk cId="3949506822" sldId="2147483648"/>
            <pc:sldLayoutMk cId="3313863357" sldId="2147483654"/>
          </pc:sldLayoutMkLst>
        </pc:sldLayoutChg>
        <pc:sldLayoutChg chg="add">
          <pc:chgData name="Alexandra Smith" userId="S::asmith@kennetvalley.w-berks.sch.uk::a64d45c4-699e-41b4-9078-a2b543c7a194" providerId="AD" clId="Web-{0DE32C41-B7DB-46E1-926C-518A03100356}" dt="2022-06-22T20:33:13.621" v="105"/>
          <pc:sldLayoutMkLst>
            <pc:docMk/>
            <pc:sldMasterMk cId="3949506822" sldId="2147483648"/>
            <pc:sldLayoutMk cId="2360276093" sldId="2147483655"/>
          </pc:sldLayoutMkLst>
        </pc:sldLayoutChg>
        <pc:sldLayoutChg chg="add">
          <pc:chgData name="Alexandra Smith" userId="S::asmith@kennetvalley.w-berks.sch.uk::a64d45c4-699e-41b4-9078-a2b543c7a194" providerId="AD" clId="Web-{0DE32C41-B7DB-46E1-926C-518A03100356}" dt="2022-06-22T20:33:13.621" v="105"/>
          <pc:sldLayoutMkLst>
            <pc:docMk/>
            <pc:sldMasterMk cId="3949506822" sldId="2147483648"/>
            <pc:sldLayoutMk cId="1411637763" sldId="2147483656"/>
          </pc:sldLayoutMkLst>
        </pc:sldLayoutChg>
        <pc:sldLayoutChg chg="add">
          <pc:chgData name="Alexandra Smith" userId="S::asmith@kennetvalley.w-berks.sch.uk::a64d45c4-699e-41b4-9078-a2b543c7a194" providerId="AD" clId="Web-{0DE32C41-B7DB-46E1-926C-518A03100356}" dt="2022-06-22T20:33:13.621" v="105"/>
          <pc:sldLayoutMkLst>
            <pc:docMk/>
            <pc:sldMasterMk cId="3949506822" sldId="2147483648"/>
            <pc:sldLayoutMk cId="865370885" sldId="2147483657"/>
          </pc:sldLayoutMkLst>
        </pc:sldLayoutChg>
        <pc:sldLayoutChg chg="add">
          <pc:chgData name="Alexandra Smith" userId="S::asmith@kennetvalley.w-berks.sch.uk::a64d45c4-699e-41b4-9078-a2b543c7a194" providerId="AD" clId="Web-{0DE32C41-B7DB-46E1-926C-518A03100356}" dt="2022-06-22T20:33:13.621" v="105"/>
          <pc:sldLayoutMkLst>
            <pc:docMk/>
            <pc:sldMasterMk cId="3949506822" sldId="2147483648"/>
            <pc:sldLayoutMk cId="3974261816" sldId="2147483658"/>
          </pc:sldLayoutMkLst>
        </pc:sldLayoutChg>
        <pc:sldLayoutChg chg="add">
          <pc:chgData name="Alexandra Smith" userId="S::asmith@kennetvalley.w-berks.sch.uk::a64d45c4-699e-41b4-9078-a2b543c7a194" providerId="AD" clId="Web-{0DE32C41-B7DB-46E1-926C-518A03100356}" dt="2022-06-22T20:33:13.621" v="105"/>
          <pc:sldLayoutMkLst>
            <pc:docMk/>
            <pc:sldMasterMk cId="3949506822" sldId="2147483648"/>
            <pc:sldLayoutMk cId="3523012961" sldId="2147483659"/>
          </pc:sldLayoutMkLst>
        </pc:sldLayoutChg>
      </pc:sldMasterChg>
      <pc:sldMasterChg chg="replId modSldLayout">
        <pc:chgData name="Alexandra Smith" userId="S::asmith@kennetvalley.w-berks.sch.uk::a64d45c4-699e-41b4-9078-a2b543c7a194" providerId="AD" clId="Web-{0DE32C41-B7DB-46E1-926C-518A03100356}" dt="2022-06-22T20:33:13.621" v="105"/>
        <pc:sldMasterMkLst>
          <pc:docMk/>
          <pc:sldMasterMk cId="2936815982" sldId="2147483660"/>
        </pc:sldMasterMkLst>
        <pc:sldLayoutChg chg="replId">
          <pc:chgData name="Alexandra Smith" userId="S::asmith@kennetvalley.w-berks.sch.uk::a64d45c4-699e-41b4-9078-a2b543c7a194" providerId="AD" clId="Web-{0DE32C41-B7DB-46E1-926C-518A03100356}" dt="2022-06-22T20:33:13.621" v="105"/>
          <pc:sldLayoutMkLst>
            <pc:docMk/>
            <pc:sldMasterMk cId="2936815982" sldId="2147483660"/>
            <pc:sldLayoutMk cId="1649471485" sldId="2147483661"/>
          </pc:sldLayoutMkLst>
        </pc:sldLayoutChg>
        <pc:sldLayoutChg chg="replId">
          <pc:chgData name="Alexandra Smith" userId="S::asmith@kennetvalley.w-berks.sch.uk::a64d45c4-699e-41b4-9078-a2b543c7a194" providerId="AD" clId="Web-{0DE32C41-B7DB-46E1-926C-518A03100356}" dt="2022-06-22T20:33:13.621" v="105"/>
          <pc:sldLayoutMkLst>
            <pc:docMk/>
            <pc:sldMasterMk cId="2936815982" sldId="2147483660"/>
            <pc:sldLayoutMk cId="3159221330" sldId="2147483662"/>
          </pc:sldLayoutMkLst>
        </pc:sldLayoutChg>
        <pc:sldLayoutChg chg="replId">
          <pc:chgData name="Alexandra Smith" userId="S::asmith@kennetvalley.w-berks.sch.uk::a64d45c4-699e-41b4-9078-a2b543c7a194" providerId="AD" clId="Web-{0DE32C41-B7DB-46E1-926C-518A03100356}" dt="2022-06-22T20:33:13.621" v="105"/>
          <pc:sldLayoutMkLst>
            <pc:docMk/>
            <pc:sldMasterMk cId="2936815982" sldId="2147483660"/>
            <pc:sldLayoutMk cId="2807651062" sldId="2147483663"/>
          </pc:sldLayoutMkLst>
        </pc:sldLayoutChg>
        <pc:sldLayoutChg chg="replId">
          <pc:chgData name="Alexandra Smith" userId="S::asmith@kennetvalley.w-berks.sch.uk::a64d45c4-699e-41b4-9078-a2b543c7a194" providerId="AD" clId="Web-{0DE32C41-B7DB-46E1-926C-518A03100356}" dt="2022-06-22T20:33:13.621" v="105"/>
          <pc:sldLayoutMkLst>
            <pc:docMk/>
            <pc:sldMasterMk cId="2936815982" sldId="2147483660"/>
            <pc:sldLayoutMk cId="1394534113" sldId="2147483664"/>
          </pc:sldLayoutMkLst>
        </pc:sldLayoutChg>
        <pc:sldLayoutChg chg="replId">
          <pc:chgData name="Alexandra Smith" userId="S::asmith@kennetvalley.w-berks.sch.uk::a64d45c4-699e-41b4-9078-a2b543c7a194" providerId="AD" clId="Web-{0DE32C41-B7DB-46E1-926C-518A03100356}" dt="2022-06-22T20:33:13.621" v="105"/>
          <pc:sldLayoutMkLst>
            <pc:docMk/>
            <pc:sldMasterMk cId="2936815982" sldId="2147483660"/>
            <pc:sldLayoutMk cId="3503051472" sldId="2147483665"/>
          </pc:sldLayoutMkLst>
        </pc:sldLayoutChg>
        <pc:sldLayoutChg chg="replId">
          <pc:chgData name="Alexandra Smith" userId="S::asmith@kennetvalley.w-berks.sch.uk::a64d45c4-699e-41b4-9078-a2b543c7a194" providerId="AD" clId="Web-{0DE32C41-B7DB-46E1-926C-518A03100356}" dt="2022-06-22T20:33:13.621" v="105"/>
          <pc:sldLayoutMkLst>
            <pc:docMk/>
            <pc:sldMasterMk cId="2936815982" sldId="2147483660"/>
            <pc:sldLayoutMk cId="820620685" sldId="2147483666"/>
          </pc:sldLayoutMkLst>
        </pc:sldLayoutChg>
        <pc:sldLayoutChg chg="replId">
          <pc:chgData name="Alexandra Smith" userId="S::asmith@kennetvalley.w-berks.sch.uk::a64d45c4-699e-41b4-9078-a2b543c7a194" providerId="AD" clId="Web-{0DE32C41-B7DB-46E1-926C-518A03100356}" dt="2022-06-22T20:33:13.621" v="105"/>
          <pc:sldLayoutMkLst>
            <pc:docMk/>
            <pc:sldMasterMk cId="2936815982" sldId="2147483660"/>
            <pc:sldLayoutMk cId="1247149326" sldId="2147483667"/>
          </pc:sldLayoutMkLst>
        </pc:sldLayoutChg>
        <pc:sldLayoutChg chg="replId">
          <pc:chgData name="Alexandra Smith" userId="S::asmith@kennetvalley.w-berks.sch.uk::a64d45c4-699e-41b4-9078-a2b543c7a194" providerId="AD" clId="Web-{0DE32C41-B7DB-46E1-926C-518A03100356}" dt="2022-06-22T20:33:13.621" v="105"/>
          <pc:sldLayoutMkLst>
            <pc:docMk/>
            <pc:sldMasterMk cId="2936815982" sldId="2147483660"/>
            <pc:sldLayoutMk cId="1175336689" sldId="2147483668"/>
          </pc:sldLayoutMkLst>
        </pc:sldLayoutChg>
        <pc:sldLayoutChg chg="replId">
          <pc:chgData name="Alexandra Smith" userId="S::asmith@kennetvalley.w-berks.sch.uk::a64d45c4-699e-41b4-9078-a2b543c7a194" providerId="AD" clId="Web-{0DE32C41-B7DB-46E1-926C-518A03100356}" dt="2022-06-22T20:33:13.621" v="105"/>
          <pc:sldLayoutMkLst>
            <pc:docMk/>
            <pc:sldMasterMk cId="2936815982" sldId="2147483660"/>
            <pc:sldLayoutMk cId="2349142038" sldId="2147483669"/>
          </pc:sldLayoutMkLst>
        </pc:sldLayoutChg>
        <pc:sldLayoutChg chg="replId">
          <pc:chgData name="Alexandra Smith" userId="S::asmith@kennetvalley.w-berks.sch.uk::a64d45c4-699e-41b4-9078-a2b543c7a194" providerId="AD" clId="Web-{0DE32C41-B7DB-46E1-926C-518A03100356}" dt="2022-06-22T20:33:13.621" v="105"/>
          <pc:sldLayoutMkLst>
            <pc:docMk/>
            <pc:sldMasterMk cId="2936815982" sldId="2147483660"/>
            <pc:sldLayoutMk cId="3523019691" sldId="2147483670"/>
          </pc:sldLayoutMkLst>
        </pc:sldLayoutChg>
        <pc:sldLayoutChg chg="replId">
          <pc:chgData name="Alexandra Smith" userId="S::asmith@kennetvalley.w-berks.sch.uk::a64d45c4-699e-41b4-9078-a2b543c7a194" providerId="AD" clId="Web-{0DE32C41-B7DB-46E1-926C-518A03100356}" dt="2022-06-22T20:33:13.621" v="105"/>
          <pc:sldLayoutMkLst>
            <pc:docMk/>
            <pc:sldMasterMk cId="2936815982" sldId="2147483660"/>
            <pc:sldLayoutMk cId="474406533" sldId="214748367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88F3E-7546-F340-A058-49B902F8091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BAC96FB-64BC-E544-9103-2244B4BBD6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FF1D675-8737-3147-A092-EC963375B11F}"/>
              </a:ext>
            </a:extLst>
          </p:cNvPr>
          <p:cNvSpPr>
            <a:spLocks noGrp="1"/>
          </p:cNvSpPr>
          <p:nvPr>
            <p:ph type="dt" sz="half" idx="10"/>
          </p:nvPr>
        </p:nvSpPr>
        <p:spPr/>
        <p:txBody>
          <a:bodyPr/>
          <a:lstStyle/>
          <a:p>
            <a:fld id="{53D0F556-AF2D-F34E-9872-0D5B488B0806}" type="datetimeFigureOut">
              <a:rPr lang="en-US" smtClean="0"/>
              <a:t>6/22/2022</a:t>
            </a:fld>
            <a:endParaRPr lang="en-US"/>
          </a:p>
        </p:txBody>
      </p:sp>
      <p:sp>
        <p:nvSpPr>
          <p:cNvPr id="5" name="Footer Placeholder 4">
            <a:extLst>
              <a:ext uri="{FF2B5EF4-FFF2-40B4-BE49-F238E27FC236}">
                <a16:creationId xmlns:a16="http://schemas.microsoft.com/office/drawing/2014/main" id="{4B4EBE5B-E6CF-B847-8F77-892A1361E9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124D5A-E695-C34F-8D0A-848D7CDCC9A1}"/>
              </a:ext>
            </a:extLst>
          </p:cNvPr>
          <p:cNvSpPr>
            <a:spLocks noGrp="1"/>
          </p:cNvSpPr>
          <p:nvPr>
            <p:ph type="sldNum" sz="quarter" idx="12"/>
          </p:nvPr>
        </p:nvSpPr>
        <p:spPr/>
        <p:txBody>
          <a:bodyPr/>
          <a:lstStyle/>
          <a:p>
            <a:fld id="{BC83B962-109A-744A-B6BA-8B758DCDBFF3}" type="slidenum">
              <a:rPr lang="en-US" smtClean="0"/>
              <a:t>‹#›</a:t>
            </a:fld>
            <a:endParaRPr lang="en-US"/>
          </a:p>
        </p:txBody>
      </p:sp>
    </p:spTree>
    <p:extLst>
      <p:ext uri="{BB962C8B-B14F-4D97-AF65-F5344CB8AC3E}">
        <p14:creationId xmlns:p14="http://schemas.microsoft.com/office/powerpoint/2010/main" val="1649471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15A95-0897-1C49-B4E9-12A5558C81B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AE7CFBB-0848-404B-8AEC-C49649C7EA0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8BA25B-3ADF-EE4E-A0E6-47AEC301DA5A}"/>
              </a:ext>
            </a:extLst>
          </p:cNvPr>
          <p:cNvSpPr>
            <a:spLocks noGrp="1"/>
          </p:cNvSpPr>
          <p:nvPr>
            <p:ph type="dt" sz="half" idx="10"/>
          </p:nvPr>
        </p:nvSpPr>
        <p:spPr/>
        <p:txBody>
          <a:bodyPr/>
          <a:lstStyle/>
          <a:p>
            <a:fld id="{53D0F556-AF2D-F34E-9872-0D5B488B0806}" type="datetimeFigureOut">
              <a:rPr lang="en-US" smtClean="0"/>
              <a:t>6/22/2022</a:t>
            </a:fld>
            <a:endParaRPr lang="en-US"/>
          </a:p>
        </p:txBody>
      </p:sp>
      <p:sp>
        <p:nvSpPr>
          <p:cNvPr id="5" name="Footer Placeholder 4">
            <a:extLst>
              <a:ext uri="{FF2B5EF4-FFF2-40B4-BE49-F238E27FC236}">
                <a16:creationId xmlns:a16="http://schemas.microsoft.com/office/drawing/2014/main" id="{E2A015E8-A328-8941-9546-B32153F360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4E51D-9277-8C43-B7DD-25A70211077C}"/>
              </a:ext>
            </a:extLst>
          </p:cNvPr>
          <p:cNvSpPr>
            <a:spLocks noGrp="1"/>
          </p:cNvSpPr>
          <p:nvPr>
            <p:ph type="sldNum" sz="quarter" idx="12"/>
          </p:nvPr>
        </p:nvSpPr>
        <p:spPr/>
        <p:txBody>
          <a:bodyPr/>
          <a:lstStyle/>
          <a:p>
            <a:fld id="{BC83B962-109A-744A-B6BA-8B758DCDBFF3}" type="slidenum">
              <a:rPr lang="en-US" smtClean="0"/>
              <a:t>‹#›</a:t>
            </a:fld>
            <a:endParaRPr lang="en-US"/>
          </a:p>
        </p:txBody>
      </p:sp>
    </p:spTree>
    <p:extLst>
      <p:ext uri="{BB962C8B-B14F-4D97-AF65-F5344CB8AC3E}">
        <p14:creationId xmlns:p14="http://schemas.microsoft.com/office/powerpoint/2010/main" val="3523019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BE4789-CEE2-C645-9784-23F30DCE882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CE3664F-734D-F64F-A183-5B46C9F7690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88CDB1F-9BAB-A243-844B-A4A3E63A65E4}"/>
              </a:ext>
            </a:extLst>
          </p:cNvPr>
          <p:cNvSpPr>
            <a:spLocks noGrp="1"/>
          </p:cNvSpPr>
          <p:nvPr>
            <p:ph type="dt" sz="half" idx="10"/>
          </p:nvPr>
        </p:nvSpPr>
        <p:spPr/>
        <p:txBody>
          <a:bodyPr/>
          <a:lstStyle/>
          <a:p>
            <a:fld id="{53D0F556-AF2D-F34E-9872-0D5B488B0806}" type="datetimeFigureOut">
              <a:rPr lang="en-US" smtClean="0"/>
              <a:t>6/22/2022</a:t>
            </a:fld>
            <a:endParaRPr lang="en-US"/>
          </a:p>
        </p:txBody>
      </p:sp>
      <p:sp>
        <p:nvSpPr>
          <p:cNvPr id="5" name="Footer Placeholder 4">
            <a:extLst>
              <a:ext uri="{FF2B5EF4-FFF2-40B4-BE49-F238E27FC236}">
                <a16:creationId xmlns:a16="http://schemas.microsoft.com/office/drawing/2014/main" id="{336AD6C9-F7CB-B44B-A34B-ECE2F6541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85398-0364-8C43-9200-B2EF90F44D0B}"/>
              </a:ext>
            </a:extLst>
          </p:cNvPr>
          <p:cNvSpPr>
            <a:spLocks noGrp="1"/>
          </p:cNvSpPr>
          <p:nvPr>
            <p:ph type="sldNum" sz="quarter" idx="12"/>
          </p:nvPr>
        </p:nvSpPr>
        <p:spPr/>
        <p:txBody>
          <a:bodyPr/>
          <a:lstStyle/>
          <a:p>
            <a:fld id="{BC83B962-109A-744A-B6BA-8B758DCDBFF3}" type="slidenum">
              <a:rPr lang="en-US" smtClean="0"/>
              <a:t>‹#›</a:t>
            </a:fld>
            <a:endParaRPr lang="en-US"/>
          </a:p>
        </p:txBody>
      </p:sp>
    </p:spTree>
    <p:extLst>
      <p:ext uri="{BB962C8B-B14F-4D97-AF65-F5344CB8AC3E}">
        <p14:creationId xmlns:p14="http://schemas.microsoft.com/office/powerpoint/2010/main" val="474406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2930A-C096-7247-884C-41A9A040594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B9497A0-085B-A945-8710-0284F1C869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D6F2C40-5C0F-0A4E-B3E6-279FCB7A6A51}"/>
              </a:ext>
            </a:extLst>
          </p:cNvPr>
          <p:cNvSpPr>
            <a:spLocks noGrp="1"/>
          </p:cNvSpPr>
          <p:nvPr>
            <p:ph type="dt" sz="half" idx="10"/>
          </p:nvPr>
        </p:nvSpPr>
        <p:spPr/>
        <p:txBody>
          <a:bodyPr/>
          <a:lstStyle/>
          <a:p>
            <a:fld id="{6EE27E32-E52D-5540-BEAD-99261E1E4EBD}" type="datetimeFigureOut">
              <a:rPr lang="en-US" smtClean="0"/>
              <a:t>6/22/2022</a:t>
            </a:fld>
            <a:endParaRPr lang="en-US"/>
          </a:p>
        </p:txBody>
      </p:sp>
      <p:sp>
        <p:nvSpPr>
          <p:cNvPr id="5" name="Footer Placeholder 4">
            <a:extLst>
              <a:ext uri="{FF2B5EF4-FFF2-40B4-BE49-F238E27FC236}">
                <a16:creationId xmlns:a16="http://schemas.microsoft.com/office/drawing/2014/main" id="{C836A504-C920-ED4D-9789-A83E8A980A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8FD803-6DBC-0D4F-89FB-8864866A1B1B}"/>
              </a:ext>
            </a:extLst>
          </p:cNvPr>
          <p:cNvSpPr>
            <a:spLocks noGrp="1"/>
          </p:cNvSpPr>
          <p:nvPr>
            <p:ph type="sldNum" sz="quarter" idx="12"/>
          </p:nvPr>
        </p:nvSpPr>
        <p:spPr/>
        <p:txBody>
          <a:bodyPr/>
          <a:lstStyle/>
          <a:p>
            <a:fld id="{041F6E06-3498-D848-9F6E-2273C7FF26CB}" type="slidenum">
              <a:rPr lang="en-US" smtClean="0"/>
              <a:t>‹#›</a:t>
            </a:fld>
            <a:endParaRPr lang="en-US"/>
          </a:p>
        </p:txBody>
      </p:sp>
    </p:spTree>
    <p:extLst>
      <p:ext uri="{BB962C8B-B14F-4D97-AF65-F5344CB8AC3E}">
        <p14:creationId xmlns:p14="http://schemas.microsoft.com/office/powerpoint/2010/main" val="3529429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65AD3-BE34-0740-9435-14EAEA6E0CA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1A5B56F-10ED-8842-85A7-39451F45E99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2A5F423-8378-C944-82EB-4DD5774E6B41}"/>
              </a:ext>
            </a:extLst>
          </p:cNvPr>
          <p:cNvSpPr>
            <a:spLocks noGrp="1"/>
          </p:cNvSpPr>
          <p:nvPr>
            <p:ph type="dt" sz="half" idx="10"/>
          </p:nvPr>
        </p:nvSpPr>
        <p:spPr/>
        <p:txBody>
          <a:bodyPr/>
          <a:lstStyle/>
          <a:p>
            <a:fld id="{6EE27E32-E52D-5540-BEAD-99261E1E4EBD}" type="datetimeFigureOut">
              <a:rPr lang="en-US" smtClean="0"/>
              <a:t>6/22/2022</a:t>
            </a:fld>
            <a:endParaRPr lang="en-US"/>
          </a:p>
        </p:txBody>
      </p:sp>
      <p:sp>
        <p:nvSpPr>
          <p:cNvPr id="5" name="Footer Placeholder 4">
            <a:extLst>
              <a:ext uri="{FF2B5EF4-FFF2-40B4-BE49-F238E27FC236}">
                <a16:creationId xmlns:a16="http://schemas.microsoft.com/office/drawing/2014/main" id="{F7DC4A72-32D8-1F4A-B600-F881FFE99B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2A7EC0-FC36-224D-8A1C-C5882E81C437}"/>
              </a:ext>
            </a:extLst>
          </p:cNvPr>
          <p:cNvSpPr>
            <a:spLocks noGrp="1"/>
          </p:cNvSpPr>
          <p:nvPr>
            <p:ph type="sldNum" sz="quarter" idx="12"/>
          </p:nvPr>
        </p:nvSpPr>
        <p:spPr/>
        <p:txBody>
          <a:bodyPr/>
          <a:lstStyle/>
          <a:p>
            <a:fld id="{041F6E06-3498-D848-9F6E-2273C7FF26CB}" type="slidenum">
              <a:rPr lang="en-US" smtClean="0"/>
              <a:t>‹#›</a:t>
            </a:fld>
            <a:endParaRPr lang="en-US"/>
          </a:p>
        </p:txBody>
      </p:sp>
    </p:spTree>
    <p:extLst>
      <p:ext uri="{BB962C8B-B14F-4D97-AF65-F5344CB8AC3E}">
        <p14:creationId xmlns:p14="http://schemas.microsoft.com/office/powerpoint/2010/main" val="3942931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B2EA-924E-4B4F-8753-510FC31414D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1C29A34-4E00-0F49-A6FE-4B7D4E8C29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EF71C64-85A2-554D-8D1C-D55E0E823EAE}"/>
              </a:ext>
            </a:extLst>
          </p:cNvPr>
          <p:cNvSpPr>
            <a:spLocks noGrp="1"/>
          </p:cNvSpPr>
          <p:nvPr>
            <p:ph type="dt" sz="half" idx="10"/>
          </p:nvPr>
        </p:nvSpPr>
        <p:spPr/>
        <p:txBody>
          <a:bodyPr/>
          <a:lstStyle/>
          <a:p>
            <a:fld id="{6EE27E32-E52D-5540-BEAD-99261E1E4EBD}" type="datetimeFigureOut">
              <a:rPr lang="en-US" smtClean="0"/>
              <a:t>6/22/2022</a:t>
            </a:fld>
            <a:endParaRPr lang="en-US"/>
          </a:p>
        </p:txBody>
      </p:sp>
      <p:sp>
        <p:nvSpPr>
          <p:cNvPr id="5" name="Footer Placeholder 4">
            <a:extLst>
              <a:ext uri="{FF2B5EF4-FFF2-40B4-BE49-F238E27FC236}">
                <a16:creationId xmlns:a16="http://schemas.microsoft.com/office/drawing/2014/main" id="{2CDE03C2-CF6A-2C4A-B3B9-F4675D48E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FC1E00-BEBF-8845-AAE2-18F2D2BA9C64}"/>
              </a:ext>
            </a:extLst>
          </p:cNvPr>
          <p:cNvSpPr>
            <a:spLocks noGrp="1"/>
          </p:cNvSpPr>
          <p:nvPr>
            <p:ph type="sldNum" sz="quarter" idx="12"/>
          </p:nvPr>
        </p:nvSpPr>
        <p:spPr/>
        <p:txBody>
          <a:bodyPr/>
          <a:lstStyle/>
          <a:p>
            <a:fld id="{041F6E06-3498-D848-9F6E-2273C7FF26CB}" type="slidenum">
              <a:rPr lang="en-US" smtClean="0"/>
              <a:t>‹#›</a:t>
            </a:fld>
            <a:endParaRPr lang="en-US"/>
          </a:p>
        </p:txBody>
      </p:sp>
    </p:spTree>
    <p:extLst>
      <p:ext uri="{BB962C8B-B14F-4D97-AF65-F5344CB8AC3E}">
        <p14:creationId xmlns:p14="http://schemas.microsoft.com/office/powerpoint/2010/main" val="1932676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DE617-20C0-F247-A489-8D9E8C4D3F3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2350479-1B4F-5445-836A-7A5C07B0251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2FE016D-8F0E-884B-A176-EC456AF2FAC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9E07780-75D0-404E-B4BE-B7B083E0078A}"/>
              </a:ext>
            </a:extLst>
          </p:cNvPr>
          <p:cNvSpPr>
            <a:spLocks noGrp="1"/>
          </p:cNvSpPr>
          <p:nvPr>
            <p:ph type="dt" sz="half" idx="10"/>
          </p:nvPr>
        </p:nvSpPr>
        <p:spPr/>
        <p:txBody>
          <a:bodyPr/>
          <a:lstStyle/>
          <a:p>
            <a:fld id="{6EE27E32-E52D-5540-BEAD-99261E1E4EBD}" type="datetimeFigureOut">
              <a:rPr lang="en-US" smtClean="0"/>
              <a:t>6/22/2022</a:t>
            </a:fld>
            <a:endParaRPr lang="en-US"/>
          </a:p>
        </p:txBody>
      </p:sp>
      <p:sp>
        <p:nvSpPr>
          <p:cNvPr id="6" name="Footer Placeholder 5">
            <a:extLst>
              <a:ext uri="{FF2B5EF4-FFF2-40B4-BE49-F238E27FC236}">
                <a16:creationId xmlns:a16="http://schemas.microsoft.com/office/drawing/2014/main" id="{C7CA0A36-EFB4-644D-AC75-362395504B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194961-6D40-DB43-8789-0CA1830EF7B8}"/>
              </a:ext>
            </a:extLst>
          </p:cNvPr>
          <p:cNvSpPr>
            <a:spLocks noGrp="1"/>
          </p:cNvSpPr>
          <p:nvPr>
            <p:ph type="sldNum" sz="quarter" idx="12"/>
          </p:nvPr>
        </p:nvSpPr>
        <p:spPr/>
        <p:txBody>
          <a:bodyPr/>
          <a:lstStyle/>
          <a:p>
            <a:fld id="{041F6E06-3498-D848-9F6E-2273C7FF26CB}" type="slidenum">
              <a:rPr lang="en-US" smtClean="0"/>
              <a:t>‹#›</a:t>
            </a:fld>
            <a:endParaRPr lang="en-US"/>
          </a:p>
        </p:txBody>
      </p:sp>
    </p:spTree>
    <p:extLst>
      <p:ext uri="{BB962C8B-B14F-4D97-AF65-F5344CB8AC3E}">
        <p14:creationId xmlns:p14="http://schemas.microsoft.com/office/powerpoint/2010/main" val="1565158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C15E8-7798-1D42-89BE-3E47BA892E5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D94DA5A-CA99-2D48-9124-ECDE07A305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E224EA8-FA14-8846-9048-1AB4EF85D12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D7BF6A5-403E-264D-841B-24E9A30B49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89F9715-282F-AB41-B062-7628BEA28AF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69DE8B6-EA59-8245-9EAD-83F60C114035}"/>
              </a:ext>
            </a:extLst>
          </p:cNvPr>
          <p:cNvSpPr>
            <a:spLocks noGrp="1"/>
          </p:cNvSpPr>
          <p:nvPr>
            <p:ph type="dt" sz="half" idx="10"/>
          </p:nvPr>
        </p:nvSpPr>
        <p:spPr/>
        <p:txBody>
          <a:bodyPr/>
          <a:lstStyle/>
          <a:p>
            <a:fld id="{6EE27E32-E52D-5540-BEAD-99261E1E4EBD}" type="datetimeFigureOut">
              <a:rPr lang="en-US" smtClean="0"/>
              <a:t>6/22/2022</a:t>
            </a:fld>
            <a:endParaRPr lang="en-US"/>
          </a:p>
        </p:txBody>
      </p:sp>
      <p:sp>
        <p:nvSpPr>
          <p:cNvPr id="8" name="Footer Placeholder 7">
            <a:extLst>
              <a:ext uri="{FF2B5EF4-FFF2-40B4-BE49-F238E27FC236}">
                <a16:creationId xmlns:a16="http://schemas.microsoft.com/office/drawing/2014/main" id="{1D462755-367E-0A4C-87E6-D6EBDE6E0F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99A5C5-02B1-1446-BA6A-A0FC2A710BEE}"/>
              </a:ext>
            </a:extLst>
          </p:cNvPr>
          <p:cNvSpPr>
            <a:spLocks noGrp="1"/>
          </p:cNvSpPr>
          <p:nvPr>
            <p:ph type="sldNum" sz="quarter" idx="12"/>
          </p:nvPr>
        </p:nvSpPr>
        <p:spPr/>
        <p:txBody>
          <a:bodyPr/>
          <a:lstStyle/>
          <a:p>
            <a:fld id="{041F6E06-3498-D848-9F6E-2273C7FF26CB}" type="slidenum">
              <a:rPr lang="en-US" smtClean="0"/>
              <a:t>‹#›</a:t>
            </a:fld>
            <a:endParaRPr lang="en-US"/>
          </a:p>
        </p:txBody>
      </p:sp>
    </p:spTree>
    <p:extLst>
      <p:ext uri="{BB962C8B-B14F-4D97-AF65-F5344CB8AC3E}">
        <p14:creationId xmlns:p14="http://schemas.microsoft.com/office/powerpoint/2010/main" val="82997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3B2F1-FCD9-8D43-99DC-CCBD0B6AA9B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C8F9B4A-B893-9E41-B645-6345E382F091}"/>
              </a:ext>
            </a:extLst>
          </p:cNvPr>
          <p:cNvSpPr>
            <a:spLocks noGrp="1"/>
          </p:cNvSpPr>
          <p:nvPr>
            <p:ph type="dt" sz="half" idx="10"/>
          </p:nvPr>
        </p:nvSpPr>
        <p:spPr/>
        <p:txBody>
          <a:bodyPr/>
          <a:lstStyle/>
          <a:p>
            <a:fld id="{6EE27E32-E52D-5540-BEAD-99261E1E4EBD}" type="datetimeFigureOut">
              <a:rPr lang="en-US" smtClean="0"/>
              <a:t>6/22/2022</a:t>
            </a:fld>
            <a:endParaRPr lang="en-US"/>
          </a:p>
        </p:txBody>
      </p:sp>
      <p:sp>
        <p:nvSpPr>
          <p:cNvPr id="4" name="Footer Placeholder 3">
            <a:extLst>
              <a:ext uri="{FF2B5EF4-FFF2-40B4-BE49-F238E27FC236}">
                <a16:creationId xmlns:a16="http://schemas.microsoft.com/office/drawing/2014/main" id="{21A2A6F9-8B96-4947-8519-6E51C3B323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271E51-770D-0144-B27C-33C473ECB1CA}"/>
              </a:ext>
            </a:extLst>
          </p:cNvPr>
          <p:cNvSpPr>
            <a:spLocks noGrp="1"/>
          </p:cNvSpPr>
          <p:nvPr>
            <p:ph type="sldNum" sz="quarter" idx="12"/>
          </p:nvPr>
        </p:nvSpPr>
        <p:spPr/>
        <p:txBody>
          <a:bodyPr/>
          <a:lstStyle/>
          <a:p>
            <a:fld id="{041F6E06-3498-D848-9F6E-2273C7FF26CB}" type="slidenum">
              <a:rPr lang="en-US" smtClean="0"/>
              <a:t>‹#›</a:t>
            </a:fld>
            <a:endParaRPr lang="en-US"/>
          </a:p>
        </p:txBody>
      </p:sp>
    </p:spTree>
    <p:extLst>
      <p:ext uri="{BB962C8B-B14F-4D97-AF65-F5344CB8AC3E}">
        <p14:creationId xmlns:p14="http://schemas.microsoft.com/office/powerpoint/2010/main" val="3313863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99B33C-EF39-4E4D-A699-F12584B9B9FC}"/>
              </a:ext>
            </a:extLst>
          </p:cNvPr>
          <p:cNvSpPr>
            <a:spLocks noGrp="1"/>
          </p:cNvSpPr>
          <p:nvPr>
            <p:ph type="dt" sz="half" idx="10"/>
          </p:nvPr>
        </p:nvSpPr>
        <p:spPr/>
        <p:txBody>
          <a:bodyPr/>
          <a:lstStyle/>
          <a:p>
            <a:fld id="{6EE27E32-E52D-5540-BEAD-99261E1E4EBD}" type="datetimeFigureOut">
              <a:rPr lang="en-US" smtClean="0"/>
              <a:t>6/22/2022</a:t>
            </a:fld>
            <a:endParaRPr lang="en-US"/>
          </a:p>
        </p:txBody>
      </p:sp>
      <p:sp>
        <p:nvSpPr>
          <p:cNvPr id="3" name="Footer Placeholder 2">
            <a:extLst>
              <a:ext uri="{FF2B5EF4-FFF2-40B4-BE49-F238E27FC236}">
                <a16:creationId xmlns:a16="http://schemas.microsoft.com/office/drawing/2014/main" id="{ED47DDCE-509F-7D46-AD3C-A90D3B9F23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04641F-59AA-DA4F-88FD-D94F46998967}"/>
              </a:ext>
            </a:extLst>
          </p:cNvPr>
          <p:cNvSpPr>
            <a:spLocks noGrp="1"/>
          </p:cNvSpPr>
          <p:nvPr>
            <p:ph type="sldNum" sz="quarter" idx="12"/>
          </p:nvPr>
        </p:nvSpPr>
        <p:spPr/>
        <p:txBody>
          <a:bodyPr/>
          <a:lstStyle/>
          <a:p>
            <a:fld id="{041F6E06-3498-D848-9F6E-2273C7FF26CB}" type="slidenum">
              <a:rPr lang="en-US" smtClean="0"/>
              <a:t>‹#›</a:t>
            </a:fld>
            <a:endParaRPr lang="en-US"/>
          </a:p>
        </p:txBody>
      </p:sp>
    </p:spTree>
    <p:extLst>
      <p:ext uri="{BB962C8B-B14F-4D97-AF65-F5344CB8AC3E}">
        <p14:creationId xmlns:p14="http://schemas.microsoft.com/office/powerpoint/2010/main" val="2360276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00DFD-20DF-7D4F-84F0-A161AF9C335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402283A-DB8F-4A48-BCA1-ED49DB0852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3594B9C-6393-4B47-9CCB-3157721735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4A304F7-6327-6945-828E-5241EC069AAD}"/>
              </a:ext>
            </a:extLst>
          </p:cNvPr>
          <p:cNvSpPr>
            <a:spLocks noGrp="1"/>
          </p:cNvSpPr>
          <p:nvPr>
            <p:ph type="dt" sz="half" idx="10"/>
          </p:nvPr>
        </p:nvSpPr>
        <p:spPr/>
        <p:txBody>
          <a:bodyPr/>
          <a:lstStyle/>
          <a:p>
            <a:fld id="{6EE27E32-E52D-5540-BEAD-99261E1E4EBD}" type="datetimeFigureOut">
              <a:rPr lang="en-US" smtClean="0"/>
              <a:t>6/22/2022</a:t>
            </a:fld>
            <a:endParaRPr lang="en-US"/>
          </a:p>
        </p:txBody>
      </p:sp>
      <p:sp>
        <p:nvSpPr>
          <p:cNvPr id="6" name="Footer Placeholder 5">
            <a:extLst>
              <a:ext uri="{FF2B5EF4-FFF2-40B4-BE49-F238E27FC236}">
                <a16:creationId xmlns:a16="http://schemas.microsoft.com/office/drawing/2014/main" id="{0ECCE754-E931-2A44-ABD5-90642192A5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EA663D-2C37-0B4D-AFC4-9DDF91ECECCE}"/>
              </a:ext>
            </a:extLst>
          </p:cNvPr>
          <p:cNvSpPr>
            <a:spLocks noGrp="1"/>
          </p:cNvSpPr>
          <p:nvPr>
            <p:ph type="sldNum" sz="quarter" idx="12"/>
          </p:nvPr>
        </p:nvSpPr>
        <p:spPr/>
        <p:txBody>
          <a:bodyPr/>
          <a:lstStyle/>
          <a:p>
            <a:fld id="{041F6E06-3498-D848-9F6E-2273C7FF26CB}" type="slidenum">
              <a:rPr lang="en-US" smtClean="0"/>
              <a:t>‹#›</a:t>
            </a:fld>
            <a:endParaRPr lang="en-US"/>
          </a:p>
        </p:txBody>
      </p:sp>
    </p:spTree>
    <p:extLst>
      <p:ext uri="{BB962C8B-B14F-4D97-AF65-F5344CB8AC3E}">
        <p14:creationId xmlns:p14="http://schemas.microsoft.com/office/powerpoint/2010/main" val="141163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08F6C-D1B2-034D-911E-DB46A6112A7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F3D7F0F-3A65-8141-B908-E5989502F3C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E9E7261-688B-B741-B84D-9C5F044158FB}"/>
              </a:ext>
            </a:extLst>
          </p:cNvPr>
          <p:cNvSpPr>
            <a:spLocks noGrp="1"/>
          </p:cNvSpPr>
          <p:nvPr>
            <p:ph type="dt" sz="half" idx="10"/>
          </p:nvPr>
        </p:nvSpPr>
        <p:spPr/>
        <p:txBody>
          <a:bodyPr/>
          <a:lstStyle/>
          <a:p>
            <a:fld id="{53D0F556-AF2D-F34E-9872-0D5B488B0806}" type="datetimeFigureOut">
              <a:rPr lang="en-US" smtClean="0"/>
              <a:t>6/22/2022</a:t>
            </a:fld>
            <a:endParaRPr lang="en-US"/>
          </a:p>
        </p:txBody>
      </p:sp>
      <p:sp>
        <p:nvSpPr>
          <p:cNvPr id="5" name="Footer Placeholder 4">
            <a:extLst>
              <a:ext uri="{FF2B5EF4-FFF2-40B4-BE49-F238E27FC236}">
                <a16:creationId xmlns:a16="http://schemas.microsoft.com/office/drawing/2014/main" id="{ABD05822-C199-4C47-88A7-55F0536BF1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DC70EC-2796-7F42-A2D4-0B5D4463F081}"/>
              </a:ext>
            </a:extLst>
          </p:cNvPr>
          <p:cNvSpPr>
            <a:spLocks noGrp="1"/>
          </p:cNvSpPr>
          <p:nvPr>
            <p:ph type="sldNum" sz="quarter" idx="12"/>
          </p:nvPr>
        </p:nvSpPr>
        <p:spPr/>
        <p:txBody>
          <a:bodyPr/>
          <a:lstStyle/>
          <a:p>
            <a:fld id="{BC83B962-109A-744A-B6BA-8B758DCDBFF3}" type="slidenum">
              <a:rPr lang="en-US" smtClean="0"/>
              <a:t>‹#›</a:t>
            </a:fld>
            <a:endParaRPr lang="en-US"/>
          </a:p>
        </p:txBody>
      </p:sp>
    </p:spTree>
    <p:extLst>
      <p:ext uri="{BB962C8B-B14F-4D97-AF65-F5344CB8AC3E}">
        <p14:creationId xmlns:p14="http://schemas.microsoft.com/office/powerpoint/2010/main" val="3159221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B9FC4-7B4F-164F-9425-3DE62CCFFAD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8D9BAC4-BB8B-8E41-8377-218FA252E9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49E24A-DC39-D84D-804D-B680D38FF3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FD57338-0290-EC4F-94B1-11D7813C2457}"/>
              </a:ext>
            </a:extLst>
          </p:cNvPr>
          <p:cNvSpPr>
            <a:spLocks noGrp="1"/>
          </p:cNvSpPr>
          <p:nvPr>
            <p:ph type="dt" sz="half" idx="10"/>
          </p:nvPr>
        </p:nvSpPr>
        <p:spPr/>
        <p:txBody>
          <a:bodyPr/>
          <a:lstStyle/>
          <a:p>
            <a:fld id="{6EE27E32-E52D-5540-BEAD-99261E1E4EBD}" type="datetimeFigureOut">
              <a:rPr lang="en-US" smtClean="0"/>
              <a:t>6/22/2022</a:t>
            </a:fld>
            <a:endParaRPr lang="en-US"/>
          </a:p>
        </p:txBody>
      </p:sp>
      <p:sp>
        <p:nvSpPr>
          <p:cNvPr id="6" name="Footer Placeholder 5">
            <a:extLst>
              <a:ext uri="{FF2B5EF4-FFF2-40B4-BE49-F238E27FC236}">
                <a16:creationId xmlns:a16="http://schemas.microsoft.com/office/drawing/2014/main" id="{28F06124-225F-E54E-8399-D034C93D50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8CB063-2685-494D-9570-70993B98B7D7}"/>
              </a:ext>
            </a:extLst>
          </p:cNvPr>
          <p:cNvSpPr>
            <a:spLocks noGrp="1"/>
          </p:cNvSpPr>
          <p:nvPr>
            <p:ph type="sldNum" sz="quarter" idx="12"/>
          </p:nvPr>
        </p:nvSpPr>
        <p:spPr/>
        <p:txBody>
          <a:bodyPr/>
          <a:lstStyle/>
          <a:p>
            <a:fld id="{041F6E06-3498-D848-9F6E-2273C7FF26CB}" type="slidenum">
              <a:rPr lang="en-US" smtClean="0"/>
              <a:t>‹#›</a:t>
            </a:fld>
            <a:endParaRPr lang="en-US"/>
          </a:p>
        </p:txBody>
      </p:sp>
    </p:spTree>
    <p:extLst>
      <p:ext uri="{BB962C8B-B14F-4D97-AF65-F5344CB8AC3E}">
        <p14:creationId xmlns:p14="http://schemas.microsoft.com/office/powerpoint/2010/main" val="865370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69D6C-5013-6543-9088-9729239B38F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DDE9809-291F-9B4C-9B9F-60B0701F1CF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79C9A51-66DF-B44C-B33E-F5F273385630}"/>
              </a:ext>
            </a:extLst>
          </p:cNvPr>
          <p:cNvSpPr>
            <a:spLocks noGrp="1"/>
          </p:cNvSpPr>
          <p:nvPr>
            <p:ph type="dt" sz="half" idx="10"/>
          </p:nvPr>
        </p:nvSpPr>
        <p:spPr/>
        <p:txBody>
          <a:bodyPr/>
          <a:lstStyle/>
          <a:p>
            <a:fld id="{6EE27E32-E52D-5540-BEAD-99261E1E4EBD}" type="datetimeFigureOut">
              <a:rPr lang="en-US" smtClean="0"/>
              <a:t>6/22/2022</a:t>
            </a:fld>
            <a:endParaRPr lang="en-US"/>
          </a:p>
        </p:txBody>
      </p:sp>
      <p:sp>
        <p:nvSpPr>
          <p:cNvPr id="5" name="Footer Placeholder 4">
            <a:extLst>
              <a:ext uri="{FF2B5EF4-FFF2-40B4-BE49-F238E27FC236}">
                <a16:creationId xmlns:a16="http://schemas.microsoft.com/office/drawing/2014/main" id="{31141073-9974-ED4F-9054-3ED8BAFA99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680891-D145-6942-A8B2-0B9B022633EB}"/>
              </a:ext>
            </a:extLst>
          </p:cNvPr>
          <p:cNvSpPr>
            <a:spLocks noGrp="1"/>
          </p:cNvSpPr>
          <p:nvPr>
            <p:ph type="sldNum" sz="quarter" idx="12"/>
          </p:nvPr>
        </p:nvSpPr>
        <p:spPr/>
        <p:txBody>
          <a:bodyPr/>
          <a:lstStyle/>
          <a:p>
            <a:fld id="{041F6E06-3498-D848-9F6E-2273C7FF26CB}" type="slidenum">
              <a:rPr lang="en-US" smtClean="0"/>
              <a:t>‹#›</a:t>
            </a:fld>
            <a:endParaRPr lang="en-US"/>
          </a:p>
        </p:txBody>
      </p:sp>
    </p:spTree>
    <p:extLst>
      <p:ext uri="{BB962C8B-B14F-4D97-AF65-F5344CB8AC3E}">
        <p14:creationId xmlns:p14="http://schemas.microsoft.com/office/powerpoint/2010/main" val="3974261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C5DC67-081D-1F43-86C7-D1FC21DCD9D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1F70CBA-646C-504C-8886-8DD273F564C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8271053-C111-9344-8BFB-1D067C5535B1}"/>
              </a:ext>
            </a:extLst>
          </p:cNvPr>
          <p:cNvSpPr>
            <a:spLocks noGrp="1"/>
          </p:cNvSpPr>
          <p:nvPr>
            <p:ph type="dt" sz="half" idx="10"/>
          </p:nvPr>
        </p:nvSpPr>
        <p:spPr/>
        <p:txBody>
          <a:bodyPr/>
          <a:lstStyle/>
          <a:p>
            <a:fld id="{6EE27E32-E52D-5540-BEAD-99261E1E4EBD}" type="datetimeFigureOut">
              <a:rPr lang="en-US" smtClean="0"/>
              <a:t>6/22/2022</a:t>
            </a:fld>
            <a:endParaRPr lang="en-US"/>
          </a:p>
        </p:txBody>
      </p:sp>
      <p:sp>
        <p:nvSpPr>
          <p:cNvPr id="5" name="Footer Placeholder 4">
            <a:extLst>
              <a:ext uri="{FF2B5EF4-FFF2-40B4-BE49-F238E27FC236}">
                <a16:creationId xmlns:a16="http://schemas.microsoft.com/office/drawing/2014/main" id="{7FA7DCEC-0AA0-E547-A6C8-BC57C1556C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A7D111-898C-1444-A8F4-0893610F6F89}"/>
              </a:ext>
            </a:extLst>
          </p:cNvPr>
          <p:cNvSpPr>
            <a:spLocks noGrp="1"/>
          </p:cNvSpPr>
          <p:nvPr>
            <p:ph type="sldNum" sz="quarter" idx="12"/>
          </p:nvPr>
        </p:nvSpPr>
        <p:spPr/>
        <p:txBody>
          <a:bodyPr/>
          <a:lstStyle/>
          <a:p>
            <a:fld id="{041F6E06-3498-D848-9F6E-2273C7FF26CB}" type="slidenum">
              <a:rPr lang="en-US" smtClean="0"/>
              <a:t>‹#›</a:t>
            </a:fld>
            <a:endParaRPr lang="en-US"/>
          </a:p>
        </p:txBody>
      </p:sp>
    </p:spTree>
    <p:extLst>
      <p:ext uri="{BB962C8B-B14F-4D97-AF65-F5344CB8AC3E}">
        <p14:creationId xmlns:p14="http://schemas.microsoft.com/office/powerpoint/2010/main" val="352301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D774B-291F-EA49-AADF-60D871AF931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6BA2B50-B727-D64B-80DD-DB12B32EFA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D234F93-C9A8-EA48-840E-25C3BBB68738}"/>
              </a:ext>
            </a:extLst>
          </p:cNvPr>
          <p:cNvSpPr>
            <a:spLocks noGrp="1"/>
          </p:cNvSpPr>
          <p:nvPr>
            <p:ph type="dt" sz="half" idx="10"/>
          </p:nvPr>
        </p:nvSpPr>
        <p:spPr/>
        <p:txBody>
          <a:bodyPr/>
          <a:lstStyle/>
          <a:p>
            <a:fld id="{53D0F556-AF2D-F34E-9872-0D5B488B0806}" type="datetimeFigureOut">
              <a:rPr lang="en-US" smtClean="0"/>
              <a:t>6/22/2022</a:t>
            </a:fld>
            <a:endParaRPr lang="en-US"/>
          </a:p>
        </p:txBody>
      </p:sp>
      <p:sp>
        <p:nvSpPr>
          <p:cNvPr id="5" name="Footer Placeholder 4">
            <a:extLst>
              <a:ext uri="{FF2B5EF4-FFF2-40B4-BE49-F238E27FC236}">
                <a16:creationId xmlns:a16="http://schemas.microsoft.com/office/drawing/2014/main" id="{9B028574-6EAA-A14C-8882-60B9D05118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A72ED0-356A-E34B-8496-C69220416FAB}"/>
              </a:ext>
            </a:extLst>
          </p:cNvPr>
          <p:cNvSpPr>
            <a:spLocks noGrp="1"/>
          </p:cNvSpPr>
          <p:nvPr>
            <p:ph type="sldNum" sz="quarter" idx="12"/>
          </p:nvPr>
        </p:nvSpPr>
        <p:spPr/>
        <p:txBody>
          <a:bodyPr/>
          <a:lstStyle/>
          <a:p>
            <a:fld id="{BC83B962-109A-744A-B6BA-8B758DCDBFF3}" type="slidenum">
              <a:rPr lang="en-US" smtClean="0"/>
              <a:t>‹#›</a:t>
            </a:fld>
            <a:endParaRPr lang="en-US"/>
          </a:p>
        </p:txBody>
      </p:sp>
    </p:spTree>
    <p:extLst>
      <p:ext uri="{BB962C8B-B14F-4D97-AF65-F5344CB8AC3E}">
        <p14:creationId xmlns:p14="http://schemas.microsoft.com/office/powerpoint/2010/main" val="2807651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6E918-E119-0D4B-ACC2-68487557D20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1853553-7A13-3C4A-AC9C-10653280B33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83C962F-6D7F-2A4D-A596-8B26E05447C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D7A72B6-9D7C-B84E-A90A-7B7886DF4E25}"/>
              </a:ext>
            </a:extLst>
          </p:cNvPr>
          <p:cNvSpPr>
            <a:spLocks noGrp="1"/>
          </p:cNvSpPr>
          <p:nvPr>
            <p:ph type="dt" sz="half" idx="10"/>
          </p:nvPr>
        </p:nvSpPr>
        <p:spPr/>
        <p:txBody>
          <a:bodyPr/>
          <a:lstStyle/>
          <a:p>
            <a:fld id="{53D0F556-AF2D-F34E-9872-0D5B488B0806}" type="datetimeFigureOut">
              <a:rPr lang="en-US" smtClean="0"/>
              <a:t>6/22/2022</a:t>
            </a:fld>
            <a:endParaRPr lang="en-US"/>
          </a:p>
        </p:txBody>
      </p:sp>
      <p:sp>
        <p:nvSpPr>
          <p:cNvPr id="6" name="Footer Placeholder 5">
            <a:extLst>
              <a:ext uri="{FF2B5EF4-FFF2-40B4-BE49-F238E27FC236}">
                <a16:creationId xmlns:a16="http://schemas.microsoft.com/office/drawing/2014/main" id="{D7D83D6D-9527-F24B-878F-138993A1E7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19AB5D-DDA3-2B4E-A0B6-2AACCB81C344}"/>
              </a:ext>
            </a:extLst>
          </p:cNvPr>
          <p:cNvSpPr>
            <a:spLocks noGrp="1"/>
          </p:cNvSpPr>
          <p:nvPr>
            <p:ph type="sldNum" sz="quarter" idx="12"/>
          </p:nvPr>
        </p:nvSpPr>
        <p:spPr/>
        <p:txBody>
          <a:bodyPr/>
          <a:lstStyle/>
          <a:p>
            <a:fld id="{BC83B962-109A-744A-B6BA-8B758DCDBFF3}" type="slidenum">
              <a:rPr lang="en-US" smtClean="0"/>
              <a:t>‹#›</a:t>
            </a:fld>
            <a:endParaRPr lang="en-US"/>
          </a:p>
        </p:txBody>
      </p:sp>
    </p:spTree>
    <p:extLst>
      <p:ext uri="{BB962C8B-B14F-4D97-AF65-F5344CB8AC3E}">
        <p14:creationId xmlns:p14="http://schemas.microsoft.com/office/powerpoint/2010/main" val="1394534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93BC6-F51D-7A4B-9933-B0E7C62F7FB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9C8B8A9-E67E-544A-9796-3AD8804342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162109A-E161-CD41-9AE3-A97346DB6DB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449C1F9-CDB2-5E46-A1BD-D17C1BD6ED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3A1EB73-44EC-9449-8510-7D3CD90C4E6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2AA9E22-CE08-FD43-85CB-6D0FA9FEC379}"/>
              </a:ext>
            </a:extLst>
          </p:cNvPr>
          <p:cNvSpPr>
            <a:spLocks noGrp="1"/>
          </p:cNvSpPr>
          <p:nvPr>
            <p:ph type="dt" sz="half" idx="10"/>
          </p:nvPr>
        </p:nvSpPr>
        <p:spPr/>
        <p:txBody>
          <a:bodyPr/>
          <a:lstStyle/>
          <a:p>
            <a:fld id="{53D0F556-AF2D-F34E-9872-0D5B488B0806}" type="datetimeFigureOut">
              <a:rPr lang="en-US" smtClean="0"/>
              <a:t>6/22/2022</a:t>
            </a:fld>
            <a:endParaRPr lang="en-US"/>
          </a:p>
        </p:txBody>
      </p:sp>
      <p:sp>
        <p:nvSpPr>
          <p:cNvPr id="8" name="Footer Placeholder 7">
            <a:extLst>
              <a:ext uri="{FF2B5EF4-FFF2-40B4-BE49-F238E27FC236}">
                <a16:creationId xmlns:a16="http://schemas.microsoft.com/office/drawing/2014/main" id="{0174C23C-4D8D-184B-852B-C73D3E3519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BD3580-1A9D-AB46-865C-FC0C85825516}"/>
              </a:ext>
            </a:extLst>
          </p:cNvPr>
          <p:cNvSpPr>
            <a:spLocks noGrp="1"/>
          </p:cNvSpPr>
          <p:nvPr>
            <p:ph type="sldNum" sz="quarter" idx="12"/>
          </p:nvPr>
        </p:nvSpPr>
        <p:spPr/>
        <p:txBody>
          <a:bodyPr/>
          <a:lstStyle/>
          <a:p>
            <a:fld id="{BC83B962-109A-744A-B6BA-8B758DCDBFF3}" type="slidenum">
              <a:rPr lang="en-US" smtClean="0"/>
              <a:t>‹#›</a:t>
            </a:fld>
            <a:endParaRPr lang="en-US"/>
          </a:p>
        </p:txBody>
      </p:sp>
    </p:spTree>
    <p:extLst>
      <p:ext uri="{BB962C8B-B14F-4D97-AF65-F5344CB8AC3E}">
        <p14:creationId xmlns:p14="http://schemas.microsoft.com/office/powerpoint/2010/main" val="3503051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C80A3-2F34-8244-85F8-3D248055704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223F3E0-1DAD-8E48-860E-9B1C6B24280F}"/>
              </a:ext>
            </a:extLst>
          </p:cNvPr>
          <p:cNvSpPr>
            <a:spLocks noGrp="1"/>
          </p:cNvSpPr>
          <p:nvPr>
            <p:ph type="dt" sz="half" idx="10"/>
          </p:nvPr>
        </p:nvSpPr>
        <p:spPr/>
        <p:txBody>
          <a:bodyPr/>
          <a:lstStyle/>
          <a:p>
            <a:fld id="{53D0F556-AF2D-F34E-9872-0D5B488B0806}" type="datetimeFigureOut">
              <a:rPr lang="en-US" smtClean="0"/>
              <a:t>6/22/2022</a:t>
            </a:fld>
            <a:endParaRPr lang="en-US"/>
          </a:p>
        </p:txBody>
      </p:sp>
      <p:sp>
        <p:nvSpPr>
          <p:cNvPr id="4" name="Footer Placeholder 3">
            <a:extLst>
              <a:ext uri="{FF2B5EF4-FFF2-40B4-BE49-F238E27FC236}">
                <a16:creationId xmlns:a16="http://schemas.microsoft.com/office/drawing/2014/main" id="{49FDEC23-07E3-6845-871B-51F7ED8E28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6AC04F-C933-A748-B17A-06EF6546FBC6}"/>
              </a:ext>
            </a:extLst>
          </p:cNvPr>
          <p:cNvSpPr>
            <a:spLocks noGrp="1"/>
          </p:cNvSpPr>
          <p:nvPr>
            <p:ph type="sldNum" sz="quarter" idx="12"/>
          </p:nvPr>
        </p:nvSpPr>
        <p:spPr/>
        <p:txBody>
          <a:bodyPr/>
          <a:lstStyle/>
          <a:p>
            <a:fld id="{BC83B962-109A-744A-B6BA-8B758DCDBFF3}" type="slidenum">
              <a:rPr lang="en-US" smtClean="0"/>
              <a:t>‹#›</a:t>
            </a:fld>
            <a:endParaRPr lang="en-US"/>
          </a:p>
        </p:txBody>
      </p:sp>
    </p:spTree>
    <p:extLst>
      <p:ext uri="{BB962C8B-B14F-4D97-AF65-F5344CB8AC3E}">
        <p14:creationId xmlns:p14="http://schemas.microsoft.com/office/powerpoint/2010/main" val="820620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7EFA5C-5FA0-4347-9360-A0A86C249FBE}"/>
              </a:ext>
            </a:extLst>
          </p:cNvPr>
          <p:cNvSpPr>
            <a:spLocks noGrp="1"/>
          </p:cNvSpPr>
          <p:nvPr>
            <p:ph type="dt" sz="half" idx="10"/>
          </p:nvPr>
        </p:nvSpPr>
        <p:spPr/>
        <p:txBody>
          <a:bodyPr/>
          <a:lstStyle/>
          <a:p>
            <a:fld id="{53D0F556-AF2D-F34E-9872-0D5B488B0806}" type="datetimeFigureOut">
              <a:rPr lang="en-US" smtClean="0"/>
              <a:t>6/22/2022</a:t>
            </a:fld>
            <a:endParaRPr lang="en-US"/>
          </a:p>
        </p:txBody>
      </p:sp>
      <p:sp>
        <p:nvSpPr>
          <p:cNvPr id="3" name="Footer Placeholder 2">
            <a:extLst>
              <a:ext uri="{FF2B5EF4-FFF2-40B4-BE49-F238E27FC236}">
                <a16:creationId xmlns:a16="http://schemas.microsoft.com/office/drawing/2014/main" id="{17E740DE-A453-514E-9499-A32709B9F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D8C511-269F-C24E-A12C-7ED9B13A39F2}"/>
              </a:ext>
            </a:extLst>
          </p:cNvPr>
          <p:cNvSpPr>
            <a:spLocks noGrp="1"/>
          </p:cNvSpPr>
          <p:nvPr>
            <p:ph type="sldNum" sz="quarter" idx="12"/>
          </p:nvPr>
        </p:nvSpPr>
        <p:spPr/>
        <p:txBody>
          <a:bodyPr/>
          <a:lstStyle/>
          <a:p>
            <a:fld id="{BC83B962-109A-744A-B6BA-8B758DCDBFF3}" type="slidenum">
              <a:rPr lang="en-US" smtClean="0"/>
              <a:t>‹#›</a:t>
            </a:fld>
            <a:endParaRPr lang="en-US"/>
          </a:p>
        </p:txBody>
      </p:sp>
    </p:spTree>
    <p:extLst>
      <p:ext uri="{BB962C8B-B14F-4D97-AF65-F5344CB8AC3E}">
        <p14:creationId xmlns:p14="http://schemas.microsoft.com/office/powerpoint/2010/main" val="1247149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D5B2-2116-B34B-9983-B3D66C3D7F2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B9A868E-07AA-8E4A-9178-11C8D3E824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B749B9C-B08C-B74A-94D0-C34DCD054B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2D71F15-13A2-8242-A33C-1FBDB3B554F1}"/>
              </a:ext>
            </a:extLst>
          </p:cNvPr>
          <p:cNvSpPr>
            <a:spLocks noGrp="1"/>
          </p:cNvSpPr>
          <p:nvPr>
            <p:ph type="dt" sz="half" idx="10"/>
          </p:nvPr>
        </p:nvSpPr>
        <p:spPr/>
        <p:txBody>
          <a:bodyPr/>
          <a:lstStyle/>
          <a:p>
            <a:fld id="{53D0F556-AF2D-F34E-9872-0D5B488B0806}" type="datetimeFigureOut">
              <a:rPr lang="en-US" smtClean="0"/>
              <a:t>6/22/2022</a:t>
            </a:fld>
            <a:endParaRPr lang="en-US"/>
          </a:p>
        </p:txBody>
      </p:sp>
      <p:sp>
        <p:nvSpPr>
          <p:cNvPr id="6" name="Footer Placeholder 5">
            <a:extLst>
              <a:ext uri="{FF2B5EF4-FFF2-40B4-BE49-F238E27FC236}">
                <a16:creationId xmlns:a16="http://schemas.microsoft.com/office/drawing/2014/main" id="{975A9739-2B91-6E48-B56F-DACA371598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4F9E4D-704F-C948-936D-5E169D4818EF}"/>
              </a:ext>
            </a:extLst>
          </p:cNvPr>
          <p:cNvSpPr>
            <a:spLocks noGrp="1"/>
          </p:cNvSpPr>
          <p:nvPr>
            <p:ph type="sldNum" sz="quarter" idx="12"/>
          </p:nvPr>
        </p:nvSpPr>
        <p:spPr/>
        <p:txBody>
          <a:bodyPr/>
          <a:lstStyle/>
          <a:p>
            <a:fld id="{BC83B962-109A-744A-B6BA-8B758DCDBFF3}" type="slidenum">
              <a:rPr lang="en-US" smtClean="0"/>
              <a:t>‹#›</a:t>
            </a:fld>
            <a:endParaRPr lang="en-US"/>
          </a:p>
        </p:txBody>
      </p:sp>
    </p:spTree>
    <p:extLst>
      <p:ext uri="{BB962C8B-B14F-4D97-AF65-F5344CB8AC3E}">
        <p14:creationId xmlns:p14="http://schemas.microsoft.com/office/powerpoint/2010/main" val="1175336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70844-B431-114B-8EE6-1720AF94345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6C866E8-E6BB-454C-BBA4-0C6D899DCF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F677A3-8712-5E4D-A447-24A6AE342F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2EEDAE6-D982-094B-A97C-8BE004AE44CC}"/>
              </a:ext>
            </a:extLst>
          </p:cNvPr>
          <p:cNvSpPr>
            <a:spLocks noGrp="1"/>
          </p:cNvSpPr>
          <p:nvPr>
            <p:ph type="dt" sz="half" idx="10"/>
          </p:nvPr>
        </p:nvSpPr>
        <p:spPr/>
        <p:txBody>
          <a:bodyPr/>
          <a:lstStyle/>
          <a:p>
            <a:fld id="{53D0F556-AF2D-F34E-9872-0D5B488B0806}" type="datetimeFigureOut">
              <a:rPr lang="en-US" smtClean="0"/>
              <a:t>6/22/2022</a:t>
            </a:fld>
            <a:endParaRPr lang="en-US"/>
          </a:p>
        </p:txBody>
      </p:sp>
      <p:sp>
        <p:nvSpPr>
          <p:cNvPr id="6" name="Footer Placeholder 5">
            <a:extLst>
              <a:ext uri="{FF2B5EF4-FFF2-40B4-BE49-F238E27FC236}">
                <a16:creationId xmlns:a16="http://schemas.microsoft.com/office/drawing/2014/main" id="{91416D1F-CD0A-294D-BC12-3BE246845A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D46912-AC56-3246-8C1C-271DF473D1C4}"/>
              </a:ext>
            </a:extLst>
          </p:cNvPr>
          <p:cNvSpPr>
            <a:spLocks noGrp="1"/>
          </p:cNvSpPr>
          <p:nvPr>
            <p:ph type="sldNum" sz="quarter" idx="12"/>
          </p:nvPr>
        </p:nvSpPr>
        <p:spPr/>
        <p:txBody>
          <a:bodyPr/>
          <a:lstStyle/>
          <a:p>
            <a:fld id="{BC83B962-109A-744A-B6BA-8B758DCDBFF3}" type="slidenum">
              <a:rPr lang="en-US" smtClean="0"/>
              <a:t>‹#›</a:t>
            </a:fld>
            <a:endParaRPr lang="en-US"/>
          </a:p>
        </p:txBody>
      </p:sp>
    </p:spTree>
    <p:extLst>
      <p:ext uri="{BB962C8B-B14F-4D97-AF65-F5344CB8AC3E}">
        <p14:creationId xmlns:p14="http://schemas.microsoft.com/office/powerpoint/2010/main" val="2349142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4454DE-F6B4-D64C-91A1-1ED813B9B4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88BEF9E-2856-864B-B835-9611D6B94C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A33EB8E-AE34-AD4A-A901-15271AFCA3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D0F556-AF2D-F34E-9872-0D5B488B0806}" type="datetimeFigureOut">
              <a:rPr lang="en-US" smtClean="0"/>
              <a:t>6/22/2022</a:t>
            </a:fld>
            <a:endParaRPr lang="en-US"/>
          </a:p>
        </p:txBody>
      </p:sp>
      <p:sp>
        <p:nvSpPr>
          <p:cNvPr id="5" name="Footer Placeholder 4">
            <a:extLst>
              <a:ext uri="{FF2B5EF4-FFF2-40B4-BE49-F238E27FC236}">
                <a16:creationId xmlns:a16="http://schemas.microsoft.com/office/drawing/2014/main" id="{CECBF059-D726-BB43-941D-CA97A3231D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1A182E-A0BD-1243-8A77-E2B87806F6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3B962-109A-744A-B6BA-8B758DCDBFF3}" type="slidenum">
              <a:rPr lang="en-US" smtClean="0"/>
              <a:t>‹#›</a:t>
            </a:fld>
            <a:endParaRPr lang="en-US"/>
          </a:p>
        </p:txBody>
      </p:sp>
    </p:spTree>
    <p:extLst>
      <p:ext uri="{BB962C8B-B14F-4D97-AF65-F5344CB8AC3E}">
        <p14:creationId xmlns:p14="http://schemas.microsoft.com/office/powerpoint/2010/main" val="29368159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761A95-CE00-5748-85E4-0CE98DDDD4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9FCA7A9-24F8-C140-9126-3E6EBED39C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9203F7E-15D8-DB40-B35D-FD70990230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27E32-E52D-5540-BEAD-99261E1E4EBD}" type="datetimeFigureOut">
              <a:rPr lang="en-US" smtClean="0"/>
              <a:t>6/22/2022</a:t>
            </a:fld>
            <a:endParaRPr lang="en-US"/>
          </a:p>
        </p:txBody>
      </p:sp>
      <p:sp>
        <p:nvSpPr>
          <p:cNvPr id="5" name="Footer Placeholder 4">
            <a:extLst>
              <a:ext uri="{FF2B5EF4-FFF2-40B4-BE49-F238E27FC236}">
                <a16:creationId xmlns:a16="http://schemas.microsoft.com/office/drawing/2014/main" id="{336E9AC5-70A1-7F43-B15D-BC9FCE4FE9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FB3168-2846-2C48-BFCA-59DA2B88C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F6E06-3498-D848-9F6E-2273C7FF26CB}" type="slidenum">
              <a:rPr lang="en-US" smtClean="0"/>
              <a:t>‹#›</a:t>
            </a:fld>
            <a:endParaRPr lang="en-US"/>
          </a:p>
        </p:txBody>
      </p:sp>
    </p:spTree>
    <p:extLst>
      <p:ext uri="{BB962C8B-B14F-4D97-AF65-F5344CB8AC3E}">
        <p14:creationId xmlns:p14="http://schemas.microsoft.com/office/powerpoint/2010/main" val="3949506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Hallmarks of a sustainable city - Sustainable Cities">
            <a:extLst>
              <a:ext uri="{FF2B5EF4-FFF2-40B4-BE49-F238E27FC236}">
                <a16:creationId xmlns:a16="http://schemas.microsoft.com/office/drawing/2014/main" id="{F5EEEF89-7908-4B43-8C13-85AD748C8F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8" r="487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97A84801-6652-E44F-A0F0-D210E2629A35}"/>
              </a:ext>
            </a:extLst>
          </p:cNvPr>
          <p:cNvSpPr>
            <a:spLocks noGrp="1"/>
          </p:cNvSpPr>
          <p:nvPr>
            <p:ph type="ctrTitle"/>
          </p:nvPr>
        </p:nvSpPr>
        <p:spPr>
          <a:xfrm>
            <a:off x="8022021" y="3231930"/>
            <a:ext cx="3852041" cy="468529"/>
          </a:xfrm>
        </p:spPr>
        <p:txBody>
          <a:bodyPr>
            <a:normAutofit fontScale="90000"/>
          </a:bodyPr>
          <a:lstStyle/>
          <a:p>
            <a:r>
              <a:rPr lang="en-US" sz="4000" dirty="0"/>
              <a:t>Sustainable Cities</a:t>
            </a:r>
          </a:p>
        </p:txBody>
      </p:sp>
      <p:sp>
        <p:nvSpPr>
          <p:cNvPr id="3" name="Subtitle 2">
            <a:extLst>
              <a:ext uri="{FF2B5EF4-FFF2-40B4-BE49-F238E27FC236}">
                <a16:creationId xmlns:a16="http://schemas.microsoft.com/office/drawing/2014/main" id="{740F8A71-9E2B-FC4B-9D4D-165F7F1A4308}"/>
              </a:ext>
            </a:extLst>
          </p:cNvPr>
          <p:cNvSpPr>
            <a:spLocks noGrp="1"/>
          </p:cNvSpPr>
          <p:nvPr>
            <p:ph type="subTitle" idx="1"/>
          </p:nvPr>
        </p:nvSpPr>
        <p:spPr>
          <a:xfrm>
            <a:off x="7861738" y="4341181"/>
            <a:ext cx="4330262" cy="1876097"/>
          </a:xfrm>
        </p:spPr>
        <p:txBody>
          <a:bodyPr>
            <a:noAutofit/>
          </a:bodyPr>
          <a:lstStyle/>
          <a:p>
            <a:r>
              <a:rPr lang="en-US" sz="2800" b="1" dirty="0"/>
              <a:t>Explore sustainable cities.</a:t>
            </a:r>
          </a:p>
          <a:p>
            <a:endParaRPr lang="en-US" sz="2800" dirty="0"/>
          </a:p>
          <a:p>
            <a:r>
              <a:rPr lang="en-US" sz="2800" dirty="0"/>
              <a:t>LO. I can understand populations living in urban environments</a:t>
            </a:r>
          </a:p>
        </p:txBody>
      </p:sp>
      <p:cxnSp>
        <p:nvCxnSpPr>
          <p:cNvPr id="14" name="Straight Connector 13">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3880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90B2ED-72E7-884B-8000-667B0D4F2CDC}"/>
              </a:ext>
            </a:extLst>
          </p:cNvPr>
          <p:cNvSpPr/>
          <p:nvPr/>
        </p:nvSpPr>
        <p:spPr>
          <a:xfrm>
            <a:off x="0" y="0"/>
            <a:ext cx="7229475" cy="5940088"/>
          </a:xfrm>
          <a:prstGeom prst="rect">
            <a:avLst/>
          </a:prstGeom>
        </p:spPr>
        <p:txBody>
          <a:bodyPr wrap="square" lIns="91440" tIns="45720" rIns="91440" bIns="45720" anchor="t">
            <a:spAutoFit/>
          </a:bodyPr>
          <a:lstStyle/>
          <a:p>
            <a:pPr algn="ctr" fontAlgn="base"/>
            <a:r>
              <a:rPr lang="en-GB" sz="2000" b="1" i="0" u="none" strike="noStrike" cap="all" dirty="0">
                <a:effectLst/>
                <a:latin typeface="inherit"/>
              </a:rPr>
              <a:t>SINGAPORE</a:t>
            </a:r>
            <a:br>
              <a:rPr lang="en-GB" sz="2000" b="1" i="0" u="none" strike="noStrike" cap="all" dirty="0">
                <a:effectLst/>
                <a:latin typeface="TradeGothicBold20"/>
              </a:rPr>
            </a:br>
            <a:endParaRPr lang="en-GB" sz="2000" b="1" i="0" u="none" strike="noStrike" cap="all">
              <a:effectLst/>
              <a:latin typeface="TradeGothicBold20"/>
            </a:endParaRPr>
          </a:p>
          <a:p>
            <a:pPr algn="ctr" fontAlgn="base"/>
            <a:r>
              <a:rPr lang="en-GB" sz="2000" b="0" i="0" u="none" strike="noStrike" dirty="0">
                <a:effectLst/>
                <a:latin typeface="Merriweather"/>
              </a:rPr>
              <a:t>With a population of more than five million people, Singapore is one of the most forward-thinking green cities in Asia. The city-state has </a:t>
            </a:r>
            <a:r>
              <a:rPr lang="en-GB" sz="2000" b="0" i="0" u="none" strike="noStrike" dirty="0">
                <a:solidFill>
                  <a:srgbClr val="C00000"/>
                </a:solidFill>
                <a:effectLst/>
                <a:latin typeface="Merriweather"/>
              </a:rPr>
              <a:t>developed a Sustainable Development Blueprint</a:t>
            </a:r>
            <a:r>
              <a:rPr lang="en-GB" sz="2000" b="0" i="0" u="none" strike="noStrike" dirty="0">
                <a:effectLst/>
                <a:latin typeface="Merriweather"/>
              </a:rPr>
              <a:t>, which </a:t>
            </a:r>
            <a:r>
              <a:rPr lang="en-GB" sz="2000" b="1" i="0" u="none" strike="noStrike" dirty="0">
                <a:effectLst/>
                <a:latin typeface="Merriweather"/>
              </a:rPr>
              <a:t>outlines sustainability goals</a:t>
            </a:r>
            <a:r>
              <a:rPr lang="en-GB" sz="2000" b="0" i="0" u="none" strike="noStrike" dirty="0">
                <a:effectLst/>
                <a:latin typeface="Merriweather"/>
              </a:rPr>
              <a:t> leading up to 2030. The targets include </a:t>
            </a:r>
            <a:r>
              <a:rPr lang="en-GB" sz="2000" b="0" i="0" u="none" strike="noStrike" dirty="0">
                <a:solidFill>
                  <a:srgbClr val="C00000"/>
                </a:solidFill>
                <a:effectLst/>
                <a:latin typeface="Merriweather"/>
              </a:rPr>
              <a:t>improving energy efficiency</a:t>
            </a:r>
            <a:r>
              <a:rPr lang="en-GB" sz="2000" b="0" i="0" u="none" strike="noStrike" dirty="0">
                <a:effectLst/>
                <a:latin typeface="Merriweather"/>
              </a:rPr>
              <a:t> by 35 percent, ensuring </a:t>
            </a:r>
            <a:r>
              <a:rPr lang="en-GB" sz="2000" b="0" i="0" u="none" strike="noStrike" dirty="0">
                <a:solidFill>
                  <a:srgbClr val="C00000"/>
                </a:solidFill>
                <a:effectLst/>
                <a:latin typeface="Merriweather"/>
              </a:rPr>
              <a:t>80 percent of its buildings are certified green</a:t>
            </a:r>
            <a:r>
              <a:rPr lang="en-GB" sz="2000" b="0" i="0" u="none" strike="noStrike" dirty="0">
                <a:effectLst/>
                <a:latin typeface="Merriweather"/>
              </a:rPr>
              <a:t>, and having </a:t>
            </a:r>
            <a:r>
              <a:rPr lang="en-GB" sz="2000" b="0" i="0" u="none" strike="noStrike" dirty="0">
                <a:solidFill>
                  <a:srgbClr val="C00000"/>
                </a:solidFill>
                <a:effectLst/>
                <a:latin typeface="Merriweather"/>
              </a:rPr>
              <a:t>80 percent of households be within a 10-minute walk to a train station</a:t>
            </a:r>
            <a:r>
              <a:rPr lang="en-GB" sz="2000" b="0" i="0" u="none" strike="noStrike" dirty="0">
                <a:effectLst/>
                <a:latin typeface="Merriweather"/>
              </a:rPr>
              <a:t>.</a:t>
            </a:r>
          </a:p>
          <a:p>
            <a:pPr algn="ctr" fontAlgn="base"/>
            <a:r>
              <a:rPr lang="en-GB" sz="2000" b="0" i="0" u="none" strike="noStrike" dirty="0">
                <a:effectLst/>
                <a:latin typeface="Merriweather"/>
              </a:rPr>
              <a:t>Singapore has also improved its sustainability by making drastic </a:t>
            </a:r>
            <a:r>
              <a:rPr lang="en-GB" sz="2000" b="0" i="0" u="none" strike="noStrike" dirty="0">
                <a:solidFill>
                  <a:srgbClr val="C00000"/>
                </a:solidFill>
                <a:effectLst/>
                <a:latin typeface="Merriweather"/>
              </a:rPr>
              <a:t>changes in transportation</a:t>
            </a:r>
            <a:r>
              <a:rPr lang="en-GB" sz="2000" b="0" i="0" u="none" strike="noStrike" dirty="0">
                <a:effectLst/>
                <a:latin typeface="Merriweather"/>
              </a:rPr>
              <a:t>. The city-state </a:t>
            </a:r>
            <a:r>
              <a:rPr lang="en-GB" sz="2000" b="1" i="0" u="none" strike="noStrike" dirty="0">
                <a:solidFill>
                  <a:srgbClr val="C00000"/>
                </a:solidFill>
                <a:effectLst/>
                <a:latin typeface="Merriweather"/>
              </a:rPr>
              <a:t>limits car ownership among its residents</a:t>
            </a:r>
            <a:r>
              <a:rPr lang="en-GB" sz="2000" b="0" i="0" u="none" strike="noStrike" dirty="0">
                <a:solidFill>
                  <a:srgbClr val="C00000"/>
                </a:solidFill>
                <a:effectLst/>
                <a:latin typeface="Merriweather"/>
              </a:rPr>
              <a:t> </a:t>
            </a:r>
            <a:r>
              <a:rPr lang="en-GB" sz="2000" b="0" i="0" u="none" strike="noStrike" dirty="0">
                <a:effectLst/>
                <a:latin typeface="Merriweather"/>
              </a:rPr>
              <a:t>and has built effective public transportation systems, which has helped reduce pollution and crowding on streets and highways. </a:t>
            </a:r>
            <a:r>
              <a:rPr lang="en-GB" sz="2000" b="0" i="0" u="none" strike="noStrike" dirty="0">
                <a:solidFill>
                  <a:srgbClr val="C00000"/>
                </a:solidFill>
                <a:effectLst/>
                <a:latin typeface="Merriweather"/>
              </a:rPr>
              <a:t>Singapore’s public transit system helps residents navigate the city, along with biking and walking</a:t>
            </a:r>
            <a:r>
              <a:rPr lang="en-GB" sz="2000" b="0" i="0" u="none" strike="noStrike" dirty="0">
                <a:effectLst/>
                <a:latin typeface="Merriweather"/>
              </a:rPr>
              <a:t>.</a:t>
            </a:r>
          </a:p>
        </p:txBody>
      </p:sp>
      <p:pic>
        <p:nvPicPr>
          <p:cNvPr id="12290" name="Picture 2" descr="Singapore Aims to be the World's Greenest City">
            <a:extLst>
              <a:ext uri="{FF2B5EF4-FFF2-40B4-BE49-F238E27FC236}">
                <a16:creationId xmlns:a16="http://schemas.microsoft.com/office/drawing/2014/main" id="{62449E64-9CF1-1E4D-9EB2-E19C3922E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9489" y="0"/>
            <a:ext cx="48625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277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59DF6-822C-0646-A3E6-37102FD3EB50}"/>
              </a:ext>
            </a:extLst>
          </p:cNvPr>
          <p:cNvSpPr>
            <a:spLocks noGrp="1"/>
          </p:cNvSpPr>
          <p:nvPr>
            <p:ph type="title"/>
          </p:nvPr>
        </p:nvSpPr>
        <p:spPr>
          <a:xfrm>
            <a:off x="0" y="1002724"/>
            <a:ext cx="12192000" cy="1500187"/>
          </a:xfrm>
        </p:spPr>
        <p:txBody>
          <a:bodyPr>
            <a:normAutofit fontScale="90000"/>
          </a:bodyPr>
          <a:lstStyle/>
          <a:p>
            <a:pPr algn="ctr"/>
            <a:r>
              <a:rPr lang="en-US" dirty="0">
                <a:ea typeface="+mj-lt"/>
                <a:cs typeface="+mj-lt"/>
              </a:rPr>
              <a:t>Think about all of the good things from those cities we have just looked at and what we've learnt from our visitors – what would you use in your planning for a sustainable city?</a:t>
            </a:r>
            <a:br>
              <a:rPr lang="en-US" dirty="0"/>
            </a:br>
            <a:endParaRPr lang="en-US" dirty="0">
              <a:cs typeface="Calibri Light"/>
            </a:endParaRPr>
          </a:p>
        </p:txBody>
      </p:sp>
      <p:pic>
        <p:nvPicPr>
          <p:cNvPr id="14340" name="Picture 4" descr="Do internet research, web research,online research by Gettaskdone386">
            <a:extLst>
              <a:ext uri="{FF2B5EF4-FFF2-40B4-BE49-F238E27FC236}">
                <a16:creationId xmlns:a16="http://schemas.microsoft.com/office/drawing/2014/main" id="{E349527A-EDC1-D44D-A160-C2C85B4C1A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25" y="2742840"/>
            <a:ext cx="7043738" cy="2349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53CEECE-B950-DF95-1B0B-0C4735581EC1}"/>
              </a:ext>
            </a:extLst>
          </p:cNvPr>
          <p:cNvSpPr txBox="1"/>
          <p:nvPr/>
        </p:nvSpPr>
        <p:spPr>
          <a:xfrm>
            <a:off x="2216728" y="5140036"/>
            <a:ext cx="802178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latin typeface="Calibri Light"/>
                <a:cs typeface="Calibri Light"/>
              </a:rPr>
              <a:t>Note down any initial ideas you would like to magpie.</a:t>
            </a:r>
            <a:endParaRPr lang="en-US" sz="3600" dirty="0">
              <a:cs typeface="Calibri"/>
            </a:endParaRPr>
          </a:p>
        </p:txBody>
      </p:sp>
    </p:spTree>
    <p:extLst>
      <p:ext uri="{BB962C8B-B14F-4D97-AF65-F5344CB8AC3E}">
        <p14:creationId xmlns:p14="http://schemas.microsoft.com/office/powerpoint/2010/main" val="190640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15CDE-760C-3EF2-8FBE-BF19DDEEC567}"/>
              </a:ext>
            </a:extLst>
          </p:cNvPr>
          <p:cNvSpPr>
            <a:spLocks noGrp="1"/>
          </p:cNvSpPr>
          <p:nvPr>
            <p:ph type="title"/>
          </p:nvPr>
        </p:nvSpPr>
        <p:spPr/>
        <p:txBody>
          <a:bodyPr/>
          <a:lstStyle/>
          <a:p>
            <a:r>
              <a:rPr lang="en-GB" u="sng" dirty="0">
                <a:cs typeface="Calibri Light"/>
              </a:rPr>
              <a:t>YOUR TASK</a:t>
            </a:r>
            <a:endParaRPr lang="en-GB" u="sng" dirty="0"/>
          </a:p>
        </p:txBody>
      </p:sp>
      <p:sp>
        <p:nvSpPr>
          <p:cNvPr id="3" name="Content Placeholder 2">
            <a:extLst>
              <a:ext uri="{FF2B5EF4-FFF2-40B4-BE49-F238E27FC236}">
                <a16:creationId xmlns:a16="http://schemas.microsoft.com/office/drawing/2014/main" id="{E9A820B6-6C8D-FB4B-F02B-8C95E010C926}"/>
              </a:ext>
            </a:extLst>
          </p:cNvPr>
          <p:cNvSpPr>
            <a:spLocks noGrp="1"/>
          </p:cNvSpPr>
          <p:nvPr>
            <p:ph idx="1"/>
          </p:nvPr>
        </p:nvSpPr>
        <p:spPr/>
        <p:txBody>
          <a:bodyPr vert="horz" lIns="91440" tIns="45720" rIns="91440" bIns="45720" rtlCol="0" anchor="t">
            <a:normAutofit/>
          </a:bodyPr>
          <a:lstStyle/>
          <a:p>
            <a:r>
              <a:rPr lang="en-GB" dirty="0">
                <a:cs typeface="Calibri"/>
              </a:rPr>
              <a:t>In groups, design a sustainable city</a:t>
            </a:r>
          </a:p>
          <a:p>
            <a:r>
              <a:rPr lang="en-GB" dirty="0">
                <a:cs typeface="Calibri"/>
              </a:rPr>
              <a:t>Apart from the needs of the people living there, you must consider the following things: energy, food, transport and nature</a:t>
            </a:r>
          </a:p>
        </p:txBody>
      </p:sp>
    </p:spTree>
    <p:extLst>
      <p:ext uri="{BB962C8B-B14F-4D97-AF65-F5344CB8AC3E}">
        <p14:creationId xmlns:p14="http://schemas.microsoft.com/office/powerpoint/2010/main" val="3316868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3137DE-F929-254F-95EC-61EC11BBD3C8}"/>
              </a:ext>
            </a:extLst>
          </p:cNvPr>
          <p:cNvSpPr/>
          <p:nvPr/>
        </p:nvSpPr>
        <p:spPr>
          <a:xfrm>
            <a:off x="762000" y="628650"/>
            <a:ext cx="5314543" cy="5372100"/>
          </a:xfrm>
          <a:prstGeom prst="rect">
            <a:avLst/>
          </a:prstGeom>
        </p:spPr>
        <p:txBody>
          <a:bodyPr vert="horz" lIns="91440" tIns="45720" rIns="91440" bIns="45720" rtlCol="0" anchor="t">
            <a:noAutofit/>
          </a:bodyPr>
          <a:lstStyle/>
          <a:p>
            <a:pPr algn="ctr">
              <a:lnSpc>
                <a:spcPct val="90000"/>
              </a:lnSpc>
              <a:spcAft>
                <a:spcPts val="1000"/>
              </a:spcAft>
            </a:pPr>
            <a:r>
              <a:rPr lang="en-US" sz="2800" b="1" dirty="0"/>
              <a:t>Energy </a:t>
            </a:r>
          </a:p>
          <a:p>
            <a:pPr algn="ctr">
              <a:lnSpc>
                <a:spcPct val="90000"/>
              </a:lnSpc>
              <a:spcAft>
                <a:spcPts val="1000"/>
              </a:spcAft>
            </a:pPr>
            <a:r>
              <a:rPr lang="en-US" sz="2800" b="1" dirty="0">
                <a:effectLst/>
              </a:rPr>
              <a:t>What have you used today that requires energy?</a:t>
            </a:r>
            <a:endParaRPr lang="en-US" sz="2800" dirty="0">
              <a:effectLst/>
            </a:endParaRPr>
          </a:p>
          <a:p>
            <a:pPr algn="ctr">
              <a:lnSpc>
                <a:spcPct val="90000"/>
              </a:lnSpc>
              <a:spcAft>
                <a:spcPts val="1000"/>
              </a:spcAft>
            </a:pPr>
            <a:r>
              <a:rPr lang="en-US" sz="2800" dirty="0"/>
              <a:t>Even today we use a lot of fossil fuels, like oil coal and gas.  In the past 200 years we have used over two thirds of the world’s resources already.</a:t>
            </a:r>
            <a:endParaRPr lang="en-US" sz="2800" dirty="0">
              <a:cs typeface="Calibri" panose="020F0502020204030204"/>
            </a:endParaRPr>
          </a:p>
          <a:p>
            <a:pPr algn="ctr">
              <a:lnSpc>
                <a:spcPct val="90000"/>
              </a:lnSpc>
              <a:spcAft>
                <a:spcPts val="1000"/>
              </a:spcAft>
            </a:pPr>
            <a:r>
              <a:rPr lang="en-US" sz="2800" dirty="0">
                <a:effectLst/>
              </a:rPr>
              <a:t>How will your city be powered</a:t>
            </a:r>
            <a:r>
              <a:rPr lang="en-US" sz="2800" dirty="0"/>
              <a:t>?</a:t>
            </a:r>
            <a:endParaRPr lang="en-US" sz="2800" dirty="0">
              <a:cs typeface="Calibri"/>
            </a:endParaRPr>
          </a:p>
          <a:p>
            <a:pPr algn="ctr">
              <a:lnSpc>
                <a:spcPct val="90000"/>
              </a:lnSpc>
              <a:spcAft>
                <a:spcPts val="1000"/>
              </a:spcAft>
            </a:pPr>
            <a:endParaRPr lang="en-US" sz="2800" dirty="0">
              <a:effectLst/>
              <a:cs typeface="Calibri"/>
            </a:endParaRPr>
          </a:p>
          <a:p>
            <a:pPr algn="ctr">
              <a:lnSpc>
                <a:spcPct val="90000"/>
              </a:lnSpc>
              <a:spcAft>
                <a:spcPts val="1000"/>
              </a:spcAft>
            </a:pPr>
            <a:r>
              <a:rPr lang="en-US" sz="2800" u="sng" dirty="0">
                <a:cs typeface="Calibri"/>
              </a:rPr>
              <a:t>YOU MUST TRY TO MAKE YOUR CITY RUN ON ONLY RENEWABLE ENERGY SOURCES- SOLAR, WIND, WATER, BIOMASS</a:t>
            </a:r>
          </a:p>
        </p:txBody>
      </p:sp>
      <p:pic>
        <p:nvPicPr>
          <p:cNvPr id="15362" name="Picture 2" descr="Renewable Energy A Sustainable Energy Source | Alternative Energy Tutorials">
            <a:extLst>
              <a:ext uri="{FF2B5EF4-FFF2-40B4-BE49-F238E27FC236}">
                <a16:creationId xmlns:a16="http://schemas.microsoft.com/office/drawing/2014/main" id="{BB904424-741F-1A43-9C88-C26BC4273A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85" r="2516" b="1"/>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10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4595BA-8686-0F4A-AB15-387918D19EF0}"/>
              </a:ext>
            </a:extLst>
          </p:cNvPr>
          <p:cNvSpPr/>
          <p:nvPr/>
        </p:nvSpPr>
        <p:spPr>
          <a:xfrm>
            <a:off x="385763" y="55712"/>
            <a:ext cx="4786312" cy="6526595"/>
          </a:xfrm>
          <a:prstGeom prst="rect">
            <a:avLst/>
          </a:prstGeom>
        </p:spPr>
        <p:txBody>
          <a:bodyPr wrap="square" lIns="91440" tIns="45720" rIns="91440" bIns="45720" anchor="t">
            <a:spAutoFit/>
          </a:bodyPr>
          <a:lstStyle/>
          <a:p>
            <a:pPr algn="ctr">
              <a:lnSpc>
                <a:spcPct val="115000"/>
              </a:lnSpc>
              <a:spcAft>
                <a:spcPts val="1000"/>
              </a:spcAft>
            </a:pPr>
            <a:r>
              <a:rPr lang="en-GB" b="1" dirty="0">
                <a:latin typeface="Calibri" panose="020F0502020204030204" pitchFamily="34" charset="0"/>
                <a:ea typeface="Calibri" panose="020F0502020204030204" pitchFamily="34" charset="0"/>
                <a:cs typeface="Calibri" panose="020F0502020204030204" pitchFamily="34" charset="0"/>
              </a:rPr>
              <a:t> </a:t>
            </a:r>
            <a:r>
              <a:rPr lang="en-GB" sz="2400" b="1" dirty="0">
                <a:latin typeface="Calibri" panose="020F0502020204030204" pitchFamily="34" charset="0"/>
                <a:ea typeface="Calibri" panose="020F0502020204030204" pitchFamily="34" charset="0"/>
                <a:cs typeface="Calibri" panose="020F0502020204030204" pitchFamily="34" charset="0"/>
              </a:rPr>
              <a:t>Food</a:t>
            </a:r>
          </a:p>
          <a:p>
            <a:pPr algn="ctr">
              <a:lnSpc>
                <a:spcPct val="115000"/>
              </a:lnSpc>
              <a:spcAft>
                <a:spcPts val="1000"/>
              </a:spcAft>
            </a:pPr>
            <a:r>
              <a:rPr lang="en-GB" sz="2400" b="1" dirty="0">
                <a:effectLst/>
                <a:latin typeface="Calibri" panose="020F0502020204030204" pitchFamily="34" charset="0"/>
                <a:ea typeface="Calibri" panose="020F0502020204030204" pitchFamily="34" charset="0"/>
                <a:cs typeface="Calibri" panose="020F0502020204030204" pitchFamily="34" charset="0"/>
              </a:rPr>
              <a:t>What have you eaten today? Where did that fo</a:t>
            </a:r>
            <a:r>
              <a:rPr lang="en-GB" sz="2400" b="1" dirty="0">
                <a:latin typeface="Calibri" panose="020F0502020204030204" pitchFamily="34" charset="0"/>
                <a:ea typeface="Calibri" panose="020F0502020204030204" pitchFamily="34" charset="0"/>
                <a:cs typeface="Calibri" panose="020F0502020204030204" pitchFamily="34" charset="0"/>
              </a:rPr>
              <a:t>od come from?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GB" sz="2400" dirty="0">
                <a:latin typeface="Calibri"/>
                <a:ea typeface="Calibri" panose="020F0502020204030204" pitchFamily="34" charset="0"/>
                <a:cs typeface="Calibri"/>
              </a:rPr>
              <a:t>The more people there are the more food we need, but where will it all come from?   Transporting food from far away is expensive and pollutes the environment.  </a:t>
            </a:r>
            <a:endParaRPr lang="en-GB" sz="2400" dirty="0">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GB" sz="2400" dirty="0">
                <a:effectLst/>
                <a:latin typeface="Calibri"/>
                <a:ea typeface="Calibri" panose="020F0502020204030204" pitchFamily="34" charset="0"/>
                <a:cs typeface="Calibri"/>
              </a:rPr>
              <a:t>How will you </a:t>
            </a:r>
            <a:r>
              <a:rPr lang="en-GB" sz="2400" dirty="0">
                <a:latin typeface="Calibri"/>
                <a:ea typeface="Calibri" panose="020F0502020204030204" pitchFamily="34" charset="0"/>
                <a:cs typeface="Calibri"/>
              </a:rPr>
              <a:t>grow enough food, and make sure as little gets thrown away as possible?</a:t>
            </a:r>
          </a:p>
          <a:p>
            <a:pPr algn="ctr">
              <a:lnSpc>
                <a:spcPct val="114999"/>
              </a:lnSpc>
              <a:spcAft>
                <a:spcPts val="1000"/>
              </a:spcAft>
            </a:pPr>
            <a:r>
              <a:rPr lang="en-US" sz="2400" u="sng" dirty="0">
                <a:ea typeface="+mn-lt"/>
                <a:cs typeface="+mn-lt"/>
              </a:rPr>
              <a:t>YOU MUST TRY TO MAKE YOUR CITY RUN ON AS MUCH LOCALLY-SOURCED FOOD AS POSSIBLE</a:t>
            </a:r>
          </a:p>
        </p:txBody>
      </p:sp>
      <p:pic>
        <p:nvPicPr>
          <p:cNvPr id="2050" name="Picture 2" descr="What is Sustainable Food?">
            <a:extLst>
              <a:ext uri="{FF2B5EF4-FFF2-40B4-BE49-F238E27FC236}">
                <a16:creationId xmlns:a16="http://schemas.microsoft.com/office/drawing/2014/main" id="{85B623DD-FBA4-F44D-B503-AB8C1A9602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7862" y="0"/>
            <a:ext cx="64341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63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353E45-C738-284A-A94A-E02ED8B4B08D}"/>
              </a:ext>
            </a:extLst>
          </p:cNvPr>
          <p:cNvSpPr/>
          <p:nvPr/>
        </p:nvSpPr>
        <p:spPr>
          <a:xfrm>
            <a:off x="204787" y="298450"/>
            <a:ext cx="5557840" cy="6510757"/>
          </a:xfrm>
          <a:prstGeom prst="rect">
            <a:avLst/>
          </a:prstGeom>
        </p:spPr>
        <p:txBody>
          <a:bodyPr wrap="square" lIns="91440" tIns="45720" rIns="91440" bIns="45720" anchor="t">
            <a:spAutoFit/>
          </a:bodyPr>
          <a:lstStyle/>
          <a:p>
            <a:pPr algn="ctr">
              <a:lnSpc>
                <a:spcPct val="115000"/>
              </a:lnSpc>
              <a:spcAft>
                <a:spcPts val="1000"/>
              </a:spcAft>
            </a:pPr>
            <a:r>
              <a:rPr lang="en-GB" b="1" dirty="0">
                <a:latin typeface="Calibri" panose="020F0502020204030204" pitchFamily="34" charset="0"/>
                <a:ea typeface="Calibri" panose="020F0502020204030204" pitchFamily="34" charset="0"/>
                <a:cs typeface="Times New Roman" panose="02020603050405020304" pitchFamily="18" charset="0"/>
              </a:rPr>
              <a:t>Nature</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GB" dirty="0">
                <a:latin typeface="Calibri"/>
                <a:ea typeface="Calibri" panose="020F0502020204030204" pitchFamily="34" charset="0"/>
                <a:cs typeface="Times New Roman"/>
              </a:rPr>
              <a:t>Humans are not the only living things in order for our survival we need to make sure our plants and animals can prosper. Green areas in your city are important not just for humans but you will need to help wildlife move around your city on ‘wildlife corridors’.  Wildlife Corridors are areas of planting that help the green areas in your city link up for wildlife.  It may be some plants on the edge of a road, or even people’s gardens.  It won’t be just vegetables you will need to grow, flowers provide valuable nectar for pollinators which will in turn increase your food crop. It has also been proven that if people can see nature every day, and not just buildings, they are much happier and healthier.</a:t>
            </a:r>
          </a:p>
          <a:p>
            <a:pPr algn="ctr">
              <a:lnSpc>
                <a:spcPct val="115000"/>
              </a:lnSpc>
              <a:spcAft>
                <a:spcPts val="1000"/>
              </a:spcAft>
            </a:pPr>
            <a:r>
              <a:rPr lang="en-GB" dirty="0">
                <a:latin typeface="Calibri"/>
                <a:ea typeface="Calibri" panose="020F0502020204030204" pitchFamily="34" charset="0"/>
                <a:cs typeface="Times New Roman"/>
              </a:rPr>
              <a:t>Try and think of why you might need different plants and animals, this will help you make sure you have it in your city. </a:t>
            </a:r>
            <a:endParaRPr lang="en-GB" b="1" dirty="0">
              <a:latin typeface="Calibri"/>
              <a:ea typeface="Calibri" panose="020F0502020204030204" pitchFamily="34" charset="0"/>
              <a:cs typeface="Times New Roman" panose="02020603050405020304" pitchFamily="18" charset="0"/>
            </a:endParaRPr>
          </a:p>
          <a:p>
            <a:pPr algn="ctr">
              <a:lnSpc>
                <a:spcPct val="114999"/>
              </a:lnSpc>
              <a:spcAft>
                <a:spcPts val="1000"/>
              </a:spcAft>
            </a:pPr>
            <a:r>
              <a:rPr lang="en-US" u="sng" dirty="0">
                <a:ea typeface="+mn-lt"/>
                <a:cs typeface="+mn-lt"/>
              </a:rPr>
              <a:t>YOU MUST HAVE ROOM FOR NATURE IN YOUR CITY AND AIM FOR NO LESS THAN 30% GREEN SPACE</a:t>
            </a:r>
          </a:p>
        </p:txBody>
      </p:sp>
      <p:pic>
        <p:nvPicPr>
          <p:cNvPr id="3074" name="Picture 2" descr="Seven amazing cities of the future">
            <a:extLst>
              <a:ext uri="{FF2B5EF4-FFF2-40B4-BE49-F238E27FC236}">
                <a16:creationId xmlns:a16="http://schemas.microsoft.com/office/drawing/2014/main" id="{42B08048-1E2B-0C45-99ED-98D7CB1BB0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6450" y="298450"/>
            <a:ext cx="6100763" cy="626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19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F06137-4ADF-DB4E-BD9E-6B9AE1CBB009}"/>
              </a:ext>
            </a:extLst>
          </p:cNvPr>
          <p:cNvSpPr/>
          <p:nvPr/>
        </p:nvSpPr>
        <p:spPr>
          <a:xfrm>
            <a:off x="6915149" y="171450"/>
            <a:ext cx="5172075" cy="6181179"/>
          </a:xfrm>
          <a:prstGeom prst="rect">
            <a:avLst/>
          </a:prstGeom>
        </p:spPr>
        <p:txBody>
          <a:bodyPr wrap="square" lIns="91440" tIns="45720" rIns="91440" bIns="45720" anchor="t">
            <a:spAutoFit/>
          </a:bodyPr>
          <a:lstStyle/>
          <a:p>
            <a:pPr algn="ctr">
              <a:lnSpc>
                <a:spcPct val="115000"/>
              </a:lnSpc>
              <a:spcAft>
                <a:spcPts val="1000"/>
              </a:spcAft>
            </a:pPr>
            <a:r>
              <a:rPr lang="en-GB" sz="2000" b="1" dirty="0">
                <a:effectLst/>
                <a:latin typeface="Calibri" panose="020F0502020204030204" pitchFamily="34" charset="0"/>
                <a:ea typeface="Calibri" panose="020F0502020204030204" pitchFamily="34" charset="0"/>
                <a:cs typeface="Calibri" panose="020F0502020204030204" pitchFamily="34" charset="0"/>
              </a:rPr>
              <a:t>Transport</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GB" sz="2000" dirty="0">
                <a:latin typeface="Calibri"/>
                <a:ea typeface="Calibri" panose="020F0502020204030204" pitchFamily="34" charset="0"/>
                <a:cs typeface="Times New Roman"/>
              </a:rPr>
              <a:t>The way your population moves around the city is crucial for city living. Singapore aimed to ensure 80% of its population lived within a 10 minute walk of a train station. This needs to be carefully designed. Cars, buses, trains and trams, boats on rivers as well as walkways for pedestrians and lanes for cyclists will all play a part. Some of the largest cities in the world have even moved their transport out of the way using underground trains and elevated monorail systems e.g. Las Vegas has motorways underneath it’s buildings.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ctr"/>
            <a:r>
              <a:rPr lang="en-GB" sz="2000" dirty="0"/>
              <a:t>What will transport look like in your city?</a:t>
            </a:r>
            <a:endParaRPr lang="en-US" sz="2000" dirty="0"/>
          </a:p>
          <a:p>
            <a:pPr algn="ctr"/>
            <a:endParaRPr lang="en-GB" sz="2000" dirty="0">
              <a:cs typeface="Calibri"/>
            </a:endParaRPr>
          </a:p>
          <a:p>
            <a:pPr algn="ctr"/>
            <a:r>
              <a:rPr lang="en-US" sz="2000" u="sng" dirty="0">
                <a:ea typeface="+mn-lt"/>
                <a:cs typeface="+mn-lt"/>
              </a:rPr>
              <a:t>YOU MUST TRY TO MAKE CARS THE LEAST-USED MODE OF TRANSPORT IN YOUR CITY</a:t>
            </a:r>
          </a:p>
        </p:txBody>
      </p:sp>
      <p:pic>
        <p:nvPicPr>
          <p:cNvPr id="4098" name="Picture 2" descr="The future of transport: The co-pilot takes over with driverless cars  (sponsored)">
            <a:extLst>
              <a:ext uri="{FF2B5EF4-FFF2-40B4-BE49-F238E27FC236}">
                <a16:creationId xmlns:a16="http://schemas.microsoft.com/office/drawing/2014/main" id="{D590C1C6-5DFA-AC46-ADB9-B9EF63E3A4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71450"/>
            <a:ext cx="6624638" cy="6443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57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6D06D-8812-E749-A59B-524CC2887D2B}"/>
              </a:ext>
            </a:extLst>
          </p:cNvPr>
          <p:cNvSpPr>
            <a:spLocks noGrp="1"/>
          </p:cNvSpPr>
          <p:nvPr>
            <p:ph type="title"/>
          </p:nvPr>
        </p:nvSpPr>
        <p:spPr>
          <a:xfrm>
            <a:off x="838200" y="365125"/>
            <a:ext cx="10515600" cy="849313"/>
          </a:xfrm>
        </p:spPr>
        <p:txBody>
          <a:bodyPr>
            <a:normAutofit fontScale="90000"/>
          </a:bodyPr>
          <a:lstStyle/>
          <a:p>
            <a:pPr algn="ctr"/>
            <a:r>
              <a:rPr lang="en-US" dirty="0"/>
              <a:t>Now you are armed with the information and the right questions it’s your turn…</a:t>
            </a:r>
          </a:p>
        </p:txBody>
      </p:sp>
      <p:sp>
        <p:nvSpPr>
          <p:cNvPr id="3" name="Content Placeholder 2">
            <a:extLst>
              <a:ext uri="{FF2B5EF4-FFF2-40B4-BE49-F238E27FC236}">
                <a16:creationId xmlns:a16="http://schemas.microsoft.com/office/drawing/2014/main" id="{EC02C37A-2E01-8B4E-8B92-A258548A44F0}"/>
              </a:ext>
            </a:extLst>
          </p:cNvPr>
          <p:cNvSpPr>
            <a:spLocks noGrp="1"/>
          </p:cNvSpPr>
          <p:nvPr>
            <p:ph idx="1"/>
          </p:nvPr>
        </p:nvSpPr>
        <p:spPr>
          <a:xfrm>
            <a:off x="904875" y="4899025"/>
            <a:ext cx="10515600" cy="1862138"/>
          </a:xfrm>
        </p:spPr>
        <p:txBody>
          <a:bodyPr vert="horz" lIns="91440" tIns="45720" rIns="91440" bIns="45720" rtlCol="0" anchor="t">
            <a:normAutofit/>
          </a:bodyPr>
          <a:lstStyle/>
          <a:p>
            <a:pPr marL="0" indent="0" algn="ctr">
              <a:buNone/>
            </a:pPr>
            <a:r>
              <a:rPr lang="en-US" dirty="0"/>
              <a:t>Your task for today is to design a 2-D plan </a:t>
            </a:r>
            <a:r>
              <a:rPr lang="en-GB" dirty="0"/>
              <a:t>– decide what you need to include in your sustainable city, and what the inhabitants of your city need to live there. </a:t>
            </a:r>
            <a:endParaRPr lang="en-US" dirty="0"/>
          </a:p>
        </p:txBody>
      </p:sp>
      <p:pic>
        <p:nvPicPr>
          <p:cNvPr id="4" name="Picture 2" descr="Rod Hunt / Illustration and Illustrated Maps - Map Illustrator, Isometric  Illustrations, Cityscapes, Infographics &amp; Animation - Megacity 2050: Future  Green City Illustration">
            <a:extLst>
              <a:ext uri="{FF2B5EF4-FFF2-40B4-BE49-F238E27FC236}">
                <a16:creationId xmlns:a16="http://schemas.microsoft.com/office/drawing/2014/main" id="{A25A5151-D1B8-8F43-98A2-6D72B00FC1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150" y="1404144"/>
            <a:ext cx="9671050"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59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C477A-2307-384A-8E74-2BA9FFD39D87}"/>
              </a:ext>
            </a:extLst>
          </p:cNvPr>
          <p:cNvSpPr>
            <a:spLocks noGrp="1"/>
          </p:cNvSpPr>
          <p:nvPr>
            <p:ph type="title"/>
          </p:nvPr>
        </p:nvSpPr>
        <p:spPr/>
        <p:txBody>
          <a:bodyPr/>
          <a:lstStyle/>
          <a:p>
            <a:pPr algn="ctr"/>
            <a:r>
              <a:rPr lang="en-US" dirty="0"/>
              <a:t>Which city is this?</a:t>
            </a:r>
          </a:p>
        </p:txBody>
      </p:sp>
      <p:pic>
        <p:nvPicPr>
          <p:cNvPr id="4098" name="Picture 2" descr="Tokyo - Wikipedia">
            <a:extLst>
              <a:ext uri="{FF2B5EF4-FFF2-40B4-BE49-F238E27FC236}">
                <a16:creationId xmlns:a16="http://schemas.microsoft.com/office/drawing/2014/main" id="{502CB344-586D-0544-BE3D-00B9D399F08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2633" y="1825625"/>
            <a:ext cx="816673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82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6 Crazy Facts About Tokyo's Population (2020) - Inside the World's Top  Megacity | LIVE JAPAN travel guide">
            <a:extLst>
              <a:ext uri="{FF2B5EF4-FFF2-40B4-BE49-F238E27FC236}">
                <a16:creationId xmlns:a16="http://schemas.microsoft.com/office/drawing/2014/main" id="{7BC5D6A4-CD13-E648-AFF8-71F0FA918C17}"/>
              </a:ext>
            </a:extLst>
          </p:cNvPr>
          <p:cNvPicPr>
            <a:picLocks noGrp="1" noChangeAspect="1" noChangeArrowheads="1"/>
          </p:cNvPicPr>
          <p:nvPr>
            <p:ph idx="1"/>
          </p:nvPr>
        </p:nvPicPr>
        <p:blipFill rotWithShape="1">
          <a:blip r:embed="rId2">
            <a:alphaModFix amt="50000"/>
            <a:extLst>
              <a:ext uri="{28A0092B-C50C-407E-A947-70E740481C1C}">
                <a14:useLocalDpi xmlns:a14="http://schemas.microsoft.com/office/drawing/2010/main" val="0"/>
              </a:ext>
            </a:extLst>
          </a:blip>
          <a:srcRect t="21329"/>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64C231D-5901-5E48-854F-8724C3D5D24F}"/>
              </a:ext>
            </a:extLst>
          </p:cNvPr>
          <p:cNvSpPr>
            <a:spLocks noGrp="1"/>
          </p:cNvSpPr>
          <p:nvPr>
            <p:ph type="title"/>
          </p:nvPr>
        </p:nvSpPr>
        <p:spPr>
          <a:xfrm>
            <a:off x="1524000" y="528480"/>
            <a:ext cx="9144000" cy="2900518"/>
          </a:xfrm>
        </p:spPr>
        <p:txBody>
          <a:bodyPr vert="horz" lIns="91440" tIns="45720" rIns="91440" bIns="45720" rtlCol="0" anchor="b">
            <a:normAutofit fontScale="90000"/>
          </a:bodyPr>
          <a:lstStyle/>
          <a:p>
            <a:pPr algn="ctr"/>
            <a:r>
              <a:rPr lang="en-US" sz="4700" dirty="0">
                <a:solidFill>
                  <a:srgbClr val="FFFFFF"/>
                </a:solidFill>
              </a:rPr>
              <a:t>Tokyo is a Mega-City…which means it has a population of over 10 million people. Tokyo has a population of 37.393 million residents. 13.5 million of these people live centrally.</a:t>
            </a:r>
          </a:p>
        </p:txBody>
      </p:sp>
    </p:spTree>
    <p:extLst>
      <p:ext uri="{BB962C8B-B14F-4D97-AF65-F5344CB8AC3E}">
        <p14:creationId xmlns:p14="http://schemas.microsoft.com/office/powerpoint/2010/main" val="117019595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Tokyo City Guide - What to do in Tokyo">
            <a:extLst>
              <a:ext uri="{FF2B5EF4-FFF2-40B4-BE49-F238E27FC236}">
                <a16:creationId xmlns:a16="http://schemas.microsoft.com/office/drawing/2014/main" id="{B42DC6BF-E3F3-C443-8E49-BEA310A490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67"/>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C3E211E-80DA-A74A-AD27-B0BF1BD8D76E}"/>
              </a:ext>
            </a:extLst>
          </p:cNvPr>
          <p:cNvSpPr>
            <a:spLocks noGrp="1"/>
          </p:cNvSpPr>
          <p:nvPr>
            <p:ph idx="1"/>
          </p:nvPr>
        </p:nvSpPr>
        <p:spPr>
          <a:xfrm>
            <a:off x="0" y="3752850"/>
            <a:ext cx="12191980" cy="3105140"/>
          </a:xfrm>
        </p:spPr>
        <p:txBody>
          <a:bodyPr anchor="ctr">
            <a:normAutofit/>
          </a:bodyPr>
          <a:lstStyle/>
          <a:p>
            <a:pPr marL="0" indent="0" algn="ctr">
              <a:buNone/>
            </a:pPr>
            <a:r>
              <a:rPr lang="en-GB" sz="1600" dirty="0"/>
              <a:t>Greater Tokyo is the world's most populous metropolitan area and is the centre of Japanese culture, finance, and government, this also means there are more jobs</a:t>
            </a:r>
          </a:p>
          <a:p>
            <a:pPr algn="ctr">
              <a:buFontTx/>
              <a:buChar char="-"/>
            </a:pPr>
            <a:r>
              <a:rPr lang="en-GB" sz="1600" dirty="0"/>
              <a:t>There are arts and culture everywhere; even in busy Tokyo, there are shrines and temples everywhere. The religious spots of Shinto and Buddhism, and they are best suited in secluded nature areas</a:t>
            </a:r>
          </a:p>
          <a:p>
            <a:pPr algn="ctr">
              <a:buFontTx/>
              <a:buChar char="-"/>
            </a:pPr>
            <a:r>
              <a:rPr lang="en-GB" sz="1600" dirty="0"/>
              <a:t>- Public transportation is excellent. Trains and buses are usually the vehicle of choice. Some train lines run every four minutes or less. And the trains go about everywhere. It is also a world economic and industrial centre.</a:t>
            </a:r>
          </a:p>
          <a:p>
            <a:pPr algn="ctr">
              <a:buFontTx/>
              <a:buChar char="-"/>
            </a:pPr>
            <a:r>
              <a:rPr lang="en-GB" sz="1600" dirty="0"/>
              <a:t>- The city boasts a large number of world-class institutions of higher education notably the highest concentration of universities in Japan </a:t>
            </a:r>
          </a:p>
          <a:p>
            <a:pPr marL="0" indent="0" algn="ctr">
              <a:buNone/>
            </a:pPr>
            <a:r>
              <a:rPr lang="en-GB" sz="1600" dirty="0"/>
              <a:t>- Although the city is so large, it has a very low crime rate and a respected police presence </a:t>
            </a:r>
          </a:p>
          <a:p>
            <a:pPr marL="0" indent="0" algn="ctr">
              <a:buNone/>
            </a:pPr>
            <a:r>
              <a:rPr lang="en-GB" sz="1600" dirty="0"/>
              <a:t>- As well as lots of architecture and tall buildings, the city also has beautiful parks and recreation areas</a:t>
            </a:r>
          </a:p>
          <a:p>
            <a:endParaRPr lang="en-US" sz="1100" dirty="0"/>
          </a:p>
        </p:txBody>
      </p:sp>
      <p:sp>
        <p:nvSpPr>
          <p:cNvPr id="5" name="Title 4">
            <a:extLst>
              <a:ext uri="{FF2B5EF4-FFF2-40B4-BE49-F238E27FC236}">
                <a16:creationId xmlns:a16="http://schemas.microsoft.com/office/drawing/2014/main" id="{893D19FC-D0B6-184C-AA8D-BBBC30338A9B}"/>
              </a:ext>
            </a:extLst>
          </p:cNvPr>
          <p:cNvSpPr>
            <a:spLocks noGrp="1"/>
          </p:cNvSpPr>
          <p:nvPr>
            <p:ph type="title"/>
          </p:nvPr>
        </p:nvSpPr>
        <p:spPr/>
        <p:txBody>
          <a:bodyPr/>
          <a:lstStyle/>
          <a:p>
            <a:r>
              <a:rPr lang="en-US" dirty="0"/>
              <a:t>Tokyo is BIG; why live there now?</a:t>
            </a:r>
          </a:p>
        </p:txBody>
      </p:sp>
    </p:spTree>
    <p:extLst>
      <p:ext uri="{BB962C8B-B14F-4D97-AF65-F5344CB8AC3E}">
        <p14:creationId xmlns:p14="http://schemas.microsoft.com/office/powerpoint/2010/main" val="264292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CD538-A65E-7F44-875F-954AB94B4D29}"/>
              </a:ext>
            </a:extLst>
          </p:cNvPr>
          <p:cNvSpPr>
            <a:spLocks noGrp="1"/>
          </p:cNvSpPr>
          <p:nvPr>
            <p:ph type="title"/>
          </p:nvPr>
        </p:nvSpPr>
        <p:spPr>
          <a:xfrm>
            <a:off x="838200" y="365125"/>
            <a:ext cx="10515600" cy="1120775"/>
          </a:xfrm>
        </p:spPr>
        <p:txBody>
          <a:bodyPr/>
          <a:lstStyle/>
          <a:p>
            <a:pPr algn="ctr"/>
            <a:r>
              <a:rPr lang="en-US" dirty="0"/>
              <a:t>Is this city sustainable? </a:t>
            </a:r>
          </a:p>
        </p:txBody>
      </p:sp>
      <p:sp>
        <p:nvSpPr>
          <p:cNvPr id="3" name="Content Placeholder 2">
            <a:extLst>
              <a:ext uri="{FF2B5EF4-FFF2-40B4-BE49-F238E27FC236}">
                <a16:creationId xmlns:a16="http://schemas.microsoft.com/office/drawing/2014/main" id="{65D0C80D-A00F-9C4E-955C-76B20B2920C8}"/>
              </a:ext>
            </a:extLst>
          </p:cNvPr>
          <p:cNvSpPr>
            <a:spLocks noGrp="1"/>
          </p:cNvSpPr>
          <p:nvPr>
            <p:ph idx="1"/>
          </p:nvPr>
        </p:nvSpPr>
        <p:spPr>
          <a:xfrm>
            <a:off x="838200" y="4786313"/>
            <a:ext cx="10515600" cy="1390650"/>
          </a:xfrm>
        </p:spPr>
        <p:txBody>
          <a:bodyPr/>
          <a:lstStyle/>
          <a:p>
            <a:pPr marL="0" indent="0" algn="ctr">
              <a:buNone/>
            </a:pPr>
            <a:r>
              <a:rPr lang="en-US" dirty="0"/>
              <a:t>What do we understand by sustainable?</a:t>
            </a:r>
          </a:p>
        </p:txBody>
      </p:sp>
      <p:pic>
        <p:nvPicPr>
          <p:cNvPr id="8194" name="Picture 2" descr="Sustainable tech leading the charge against Earth's challenges">
            <a:extLst>
              <a:ext uri="{FF2B5EF4-FFF2-40B4-BE49-F238E27FC236}">
                <a16:creationId xmlns:a16="http://schemas.microsoft.com/office/drawing/2014/main" id="{101BBE28-F4CE-794F-AD61-9E1CBFDEF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9711"/>
            <a:ext cx="12192000"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727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717B8-F932-4548-883A-B4903373B9AE}"/>
              </a:ext>
            </a:extLst>
          </p:cNvPr>
          <p:cNvSpPr>
            <a:spLocks noGrp="1"/>
          </p:cNvSpPr>
          <p:nvPr>
            <p:ph type="title"/>
          </p:nvPr>
        </p:nvSpPr>
        <p:spPr/>
        <p:txBody>
          <a:bodyPr>
            <a:normAutofit fontScale="90000"/>
          </a:bodyPr>
          <a:lstStyle/>
          <a:p>
            <a:pPr algn="ctr"/>
            <a:r>
              <a:rPr lang="en-GB" b="1" dirty="0"/>
              <a:t>Sustainability</a:t>
            </a:r>
            <a:r>
              <a:rPr lang="en-GB" dirty="0"/>
              <a:t> means that a process, resource or state can be maintained at a certain level for as long as is needed.</a:t>
            </a:r>
            <a:endParaRPr lang="en-US" dirty="0"/>
          </a:p>
        </p:txBody>
      </p:sp>
      <p:sp>
        <p:nvSpPr>
          <p:cNvPr id="3" name="Content Placeholder 2">
            <a:extLst>
              <a:ext uri="{FF2B5EF4-FFF2-40B4-BE49-F238E27FC236}">
                <a16:creationId xmlns:a16="http://schemas.microsoft.com/office/drawing/2014/main" id="{5D6782B0-57FB-964C-89CB-CE37A233A41B}"/>
              </a:ext>
            </a:extLst>
          </p:cNvPr>
          <p:cNvSpPr>
            <a:spLocks noGrp="1"/>
          </p:cNvSpPr>
          <p:nvPr>
            <p:ph idx="1"/>
          </p:nvPr>
        </p:nvSpPr>
        <p:spPr>
          <a:xfrm>
            <a:off x="838200" y="5667375"/>
            <a:ext cx="10515600" cy="1190625"/>
          </a:xfrm>
        </p:spPr>
        <p:txBody>
          <a:bodyPr/>
          <a:lstStyle/>
          <a:p>
            <a:pPr marL="0" indent="0" algn="ctr">
              <a:buNone/>
            </a:pPr>
            <a:r>
              <a:rPr lang="en-US" sz="3600" dirty="0"/>
              <a:t>What does that mean for our cities</a:t>
            </a:r>
            <a:r>
              <a:rPr lang="en-US" dirty="0"/>
              <a:t>?</a:t>
            </a:r>
          </a:p>
          <a:p>
            <a:endParaRPr lang="en-US" dirty="0"/>
          </a:p>
        </p:txBody>
      </p:sp>
      <p:pic>
        <p:nvPicPr>
          <p:cNvPr id="9218" name="Picture 2" descr="Science for Sustainable Cities - Scientific American">
            <a:extLst>
              <a:ext uri="{FF2B5EF4-FFF2-40B4-BE49-F238E27FC236}">
                <a16:creationId xmlns:a16="http://schemas.microsoft.com/office/drawing/2014/main" id="{50077699-DE7B-A543-A19A-AE35B9DFD4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00263"/>
            <a:ext cx="12192000" cy="3263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638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C525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1ADC59-195E-104D-8E6F-0DAEDA218851}"/>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dirty="0">
                <a:solidFill>
                  <a:srgbClr val="FFFFFF"/>
                </a:solidFill>
              </a:rPr>
              <a:t>We need solutions…</a:t>
            </a:r>
          </a:p>
        </p:txBody>
      </p:sp>
      <p:pic>
        <p:nvPicPr>
          <p:cNvPr id="3074" name="Picture 2" descr="Can we tackle both climate change and Covid-19 recovery? | Free to read |  Financial Times">
            <a:extLst>
              <a:ext uri="{FF2B5EF4-FFF2-40B4-BE49-F238E27FC236}">
                <a16:creationId xmlns:a16="http://schemas.microsoft.com/office/drawing/2014/main" id="{C02A6BEF-94D0-3B42-B997-CFA486C1DBF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3126" b="-1"/>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CECC8DA-AA17-DE49-BC20-BCC07C48630E}"/>
              </a:ext>
            </a:extLst>
          </p:cNvPr>
          <p:cNvSpPr/>
          <p:nvPr/>
        </p:nvSpPr>
        <p:spPr>
          <a:xfrm>
            <a:off x="8029319" y="917725"/>
            <a:ext cx="3424739" cy="5617432"/>
          </a:xfrm>
          <a:prstGeom prst="rect">
            <a:avLst/>
          </a:prstGeom>
        </p:spPr>
        <p:txBody>
          <a:bodyPr vert="horz" lIns="91440" tIns="45720" rIns="91440" bIns="45720" rtlCol="0" anchor="ctr">
            <a:normAutofit fontScale="92500" lnSpcReduction="10000"/>
          </a:bodyPr>
          <a:lstStyle/>
          <a:p>
            <a:pPr algn="ctr" fontAlgn="base">
              <a:lnSpc>
                <a:spcPct val="90000"/>
              </a:lnSpc>
              <a:spcAft>
                <a:spcPts val="600"/>
              </a:spcAft>
            </a:pPr>
            <a:r>
              <a:rPr lang="en-US" sz="2800" b="0" i="0" u="none" strike="noStrike" dirty="0">
                <a:solidFill>
                  <a:srgbClr val="FFFFFF"/>
                </a:solidFill>
                <a:effectLst/>
              </a:rPr>
              <a:t>The good news is that while cities are particularly at risk from the climate crisis, they are also behind some of the most powerful solutions. That’s why we’re taking a look at </a:t>
            </a:r>
            <a:r>
              <a:rPr lang="en-US" sz="2800" dirty="0">
                <a:solidFill>
                  <a:srgbClr val="FFFFFF"/>
                </a:solidFill>
              </a:rPr>
              <a:t>three</a:t>
            </a:r>
            <a:r>
              <a:rPr lang="en-US" sz="2800" b="0" i="0" u="none" strike="noStrike" dirty="0">
                <a:solidFill>
                  <a:srgbClr val="FFFFFF"/>
                </a:solidFill>
                <a:effectLst/>
              </a:rPr>
              <a:t> sustainable cities in the world and the steps they’ve taken to become leaders in clean energy and climate solutions.</a:t>
            </a:r>
          </a:p>
          <a:p>
            <a:pPr>
              <a:lnSpc>
                <a:spcPct val="90000"/>
              </a:lnSpc>
              <a:spcAft>
                <a:spcPts val="600"/>
              </a:spcAft>
            </a:pPr>
            <a:br>
              <a:rPr lang="en-US" sz="2000" dirty="0">
                <a:solidFill>
                  <a:srgbClr val="FFFFFF"/>
                </a:solidFill>
              </a:rPr>
            </a:br>
            <a:endParaRPr lang="en-US" sz="2000" dirty="0">
              <a:solidFill>
                <a:srgbClr val="FFFFFF"/>
              </a:solidFill>
            </a:endParaRPr>
          </a:p>
        </p:txBody>
      </p:sp>
    </p:spTree>
    <p:extLst>
      <p:ext uri="{BB962C8B-B14F-4D97-AF65-F5344CB8AC3E}">
        <p14:creationId xmlns:p14="http://schemas.microsoft.com/office/powerpoint/2010/main" val="4077303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9DFC2F-9D69-0D42-BB6E-2C387A6622E8}"/>
              </a:ext>
            </a:extLst>
          </p:cNvPr>
          <p:cNvSpPr>
            <a:spLocks noGrp="1"/>
          </p:cNvSpPr>
          <p:nvPr>
            <p:ph type="title"/>
          </p:nvPr>
        </p:nvSpPr>
        <p:spPr>
          <a:xfrm>
            <a:off x="500063" y="3429000"/>
            <a:ext cx="5329238" cy="233362"/>
          </a:xfrm>
        </p:spPr>
        <p:txBody>
          <a:bodyPr>
            <a:noAutofit/>
          </a:bodyPr>
          <a:lstStyle/>
          <a:p>
            <a:pPr algn="ctr" fontAlgn="base"/>
            <a:r>
              <a:rPr lang="en-GB" sz="2000" b="1" cap="all" dirty="0"/>
              <a:t>COPENHAGEN, DENMARK</a:t>
            </a:r>
            <a:br>
              <a:rPr lang="en-GB" sz="2000" b="1" cap="all" dirty="0"/>
            </a:br>
            <a:br>
              <a:rPr lang="en-GB" sz="2000" b="1" cap="all" dirty="0"/>
            </a:br>
            <a:r>
              <a:rPr lang="en-GB" sz="2000" dirty="0"/>
              <a:t>Copenhagen is </a:t>
            </a:r>
            <a:r>
              <a:rPr lang="en-GB" sz="2000" b="1" dirty="0"/>
              <a:t>often ranked as</a:t>
            </a:r>
            <a:r>
              <a:rPr lang="en-GB" sz="2000" dirty="0"/>
              <a:t> one of the greenest cities on the planet. Why? </a:t>
            </a:r>
            <a:br>
              <a:rPr lang="en-GB" sz="2000" dirty="0"/>
            </a:br>
            <a:r>
              <a:rPr lang="en-GB" sz="2000" dirty="0"/>
              <a:t>For starters, in 2009 the city set a goal to become the world’s </a:t>
            </a:r>
            <a:r>
              <a:rPr lang="en-GB" sz="2000" b="1" dirty="0"/>
              <a:t>first carbon neutral capital by 2025. </a:t>
            </a:r>
            <a:r>
              <a:rPr lang="en-GB" sz="2000" dirty="0"/>
              <a:t> Copenhagen has focused on </a:t>
            </a:r>
            <a:r>
              <a:rPr lang="en-GB" sz="2000" dirty="0">
                <a:solidFill>
                  <a:srgbClr val="C00000"/>
                </a:solidFill>
              </a:rPr>
              <a:t>reducing energy consumption</a:t>
            </a:r>
            <a:r>
              <a:rPr lang="en-GB" sz="2000" dirty="0"/>
              <a:t> in a variety of ways, including using an energy-efficient district heating system that connects to nearly every household and innovative cooling systems that save around 70 percent of the energy compared to traditional air conditioning.</a:t>
            </a:r>
            <a:br>
              <a:rPr lang="en-GB" sz="2000" dirty="0"/>
            </a:br>
            <a:r>
              <a:rPr lang="en-GB" sz="2000" dirty="0"/>
              <a:t>Copenhagen has also focused on </a:t>
            </a:r>
            <a:r>
              <a:rPr lang="en-GB" sz="2000" dirty="0">
                <a:solidFill>
                  <a:srgbClr val="C00000"/>
                </a:solidFill>
              </a:rPr>
              <a:t>reducing emissions and improving the health</a:t>
            </a:r>
            <a:r>
              <a:rPr lang="en-GB" sz="2000" dirty="0"/>
              <a:t> of its residents by improving mobility, integrating transport, and building what’s known as a </a:t>
            </a:r>
            <a:r>
              <a:rPr lang="en-GB" sz="2000" b="1" dirty="0"/>
              <a:t>super cycle highways</a:t>
            </a:r>
            <a:r>
              <a:rPr lang="en-GB" sz="2000" dirty="0"/>
              <a:t>. </a:t>
            </a:r>
            <a:r>
              <a:rPr lang="en-GB" sz="2000" dirty="0">
                <a:solidFill>
                  <a:srgbClr val="C00000"/>
                </a:solidFill>
              </a:rPr>
              <a:t>Super cycle highways </a:t>
            </a:r>
            <a:r>
              <a:rPr lang="en-GB" sz="2000" dirty="0"/>
              <a:t>and other </a:t>
            </a:r>
            <a:r>
              <a:rPr lang="en-GB" sz="2000" dirty="0">
                <a:solidFill>
                  <a:srgbClr val="C00000"/>
                </a:solidFill>
              </a:rPr>
              <a:t>bike lanes </a:t>
            </a:r>
            <a:r>
              <a:rPr lang="en-GB" sz="2000" dirty="0"/>
              <a:t>around the city have led to </a:t>
            </a:r>
            <a:r>
              <a:rPr lang="en-GB" sz="2000" b="1" dirty="0"/>
              <a:t>45 percent of the city’s residents commuting by bike every day.</a:t>
            </a:r>
            <a:br>
              <a:rPr lang="en-GB" sz="2000" b="1" dirty="0"/>
            </a:br>
            <a:endParaRPr lang="en-US" sz="2000" dirty="0"/>
          </a:p>
        </p:txBody>
      </p:sp>
      <p:pic>
        <p:nvPicPr>
          <p:cNvPr id="10242" name="Picture 2" descr="An Eco Travel Guide to the World's Most Sustainable City: Copenhagen —  Ola'pi Creative">
            <a:extLst>
              <a:ext uri="{FF2B5EF4-FFF2-40B4-BE49-F238E27FC236}">
                <a16:creationId xmlns:a16="http://schemas.microsoft.com/office/drawing/2014/main" id="{AC3221BF-10BF-4E48-8C67-46BFC898E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00025"/>
            <a:ext cx="5948363" cy="6386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361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0EDAC3-575E-BF4F-A6AF-262AD3F2066E}"/>
              </a:ext>
            </a:extLst>
          </p:cNvPr>
          <p:cNvSpPr/>
          <p:nvPr/>
        </p:nvSpPr>
        <p:spPr>
          <a:xfrm>
            <a:off x="6095998" y="0"/>
            <a:ext cx="5948363" cy="5632311"/>
          </a:xfrm>
          <a:prstGeom prst="rect">
            <a:avLst/>
          </a:prstGeom>
        </p:spPr>
        <p:txBody>
          <a:bodyPr wrap="square" lIns="91440" tIns="45720" rIns="91440" bIns="45720" anchor="t">
            <a:spAutoFit/>
          </a:bodyPr>
          <a:lstStyle/>
          <a:p>
            <a:pPr algn="ctr" fontAlgn="base"/>
            <a:r>
              <a:rPr lang="en-GB" sz="2000" b="1" i="0" u="none" strike="noStrike" cap="all" dirty="0">
                <a:effectLst/>
                <a:latin typeface="inherit"/>
              </a:rPr>
              <a:t>SAN FRANCISCO, CALIFORNIA</a:t>
            </a:r>
            <a:br>
              <a:rPr lang="en-GB" sz="2000" b="1" i="0" u="none" strike="noStrike" cap="all" dirty="0">
                <a:effectLst/>
                <a:latin typeface="TradeGothicBold20"/>
              </a:rPr>
            </a:br>
            <a:endParaRPr lang="en-GB" sz="2000" b="1" i="0" u="none" strike="noStrike" cap="all">
              <a:effectLst/>
              <a:latin typeface="TradeGothicBold20"/>
            </a:endParaRPr>
          </a:p>
          <a:p>
            <a:pPr algn="ctr" fontAlgn="base"/>
            <a:r>
              <a:rPr lang="en-GB" sz="2000" b="0" i="0" u="none" strike="noStrike" dirty="0">
                <a:effectLst/>
                <a:latin typeface="Merriweather"/>
              </a:rPr>
              <a:t>It’s no secret that San Francisco and the surrounding Bay Area are a serious tech-hub and home to some of the most innovative companies in the world, including Salesforce, Airbnb, Uber, and Twitter. Innovations in technologies to </a:t>
            </a:r>
            <a:r>
              <a:rPr lang="en-GB" sz="2000" b="1" i="0" u="none" strike="noStrike" dirty="0">
                <a:solidFill>
                  <a:srgbClr val="C00000"/>
                </a:solidFill>
                <a:effectLst/>
                <a:latin typeface="Merriweather"/>
              </a:rPr>
              <a:t>improve energy efficiency in buildings and enhance its transportation system</a:t>
            </a:r>
            <a:r>
              <a:rPr lang="en-GB" sz="2000" b="0" i="0" u="none" strike="noStrike" dirty="0">
                <a:solidFill>
                  <a:srgbClr val="C00000"/>
                </a:solidFill>
                <a:effectLst/>
                <a:latin typeface="Merriweather"/>
              </a:rPr>
              <a:t> </a:t>
            </a:r>
            <a:r>
              <a:rPr lang="en-GB" sz="2000" b="0" i="0" u="none" strike="noStrike" dirty="0">
                <a:effectLst/>
                <a:latin typeface="Merriweather"/>
              </a:rPr>
              <a:t>make San Francisco a leader in sustainability and </a:t>
            </a:r>
            <a:r>
              <a:rPr lang="en-GB" sz="2000" b="0" i="0" u="none" strike="noStrike" dirty="0">
                <a:solidFill>
                  <a:srgbClr val="C00000"/>
                </a:solidFill>
                <a:effectLst/>
                <a:latin typeface="Merriweather"/>
              </a:rPr>
              <a:t>clean energy</a:t>
            </a:r>
            <a:r>
              <a:rPr lang="en-GB" sz="2000" b="0" i="0" u="none" strike="noStrike" dirty="0">
                <a:effectLst/>
                <a:latin typeface="Merriweather"/>
              </a:rPr>
              <a:t>. </a:t>
            </a:r>
            <a:r>
              <a:rPr lang="en-GB" sz="2000" dirty="0">
                <a:latin typeface="Merriweather"/>
              </a:rPr>
              <a:t>I</a:t>
            </a:r>
            <a:r>
              <a:rPr lang="en-GB" sz="2000" b="0" i="0" u="none" strike="noStrike" dirty="0">
                <a:effectLst/>
                <a:latin typeface="Merriweather"/>
              </a:rPr>
              <a:t>t’s not uncommon to see </a:t>
            </a:r>
            <a:r>
              <a:rPr lang="en-GB" sz="2000" b="0" i="0" u="none" strike="noStrike" dirty="0">
                <a:solidFill>
                  <a:srgbClr val="C00000"/>
                </a:solidFill>
                <a:effectLst/>
                <a:latin typeface="Merriweather"/>
              </a:rPr>
              <a:t>hybrid-electric buses </a:t>
            </a:r>
            <a:r>
              <a:rPr lang="en-GB" sz="2000" b="0" i="0" u="none" strike="noStrike" dirty="0">
                <a:effectLst/>
                <a:latin typeface="Merriweather"/>
              </a:rPr>
              <a:t>driving down the city’s streets.</a:t>
            </a:r>
          </a:p>
          <a:p>
            <a:pPr algn="ctr" fontAlgn="base"/>
            <a:r>
              <a:rPr lang="en-GB" sz="2000" b="0" i="0" u="none" strike="noStrike" dirty="0">
                <a:effectLst/>
                <a:latin typeface="Merriweather"/>
              </a:rPr>
              <a:t>The Bay Area has also </a:t>
            </a:r>
            <a:r>
              <a:rPr lang="en-GB" sz="2000" b="0" i="0" u="none" strike="noStrike" dirty="0">
                <a:solidFill>
                  <a:srgbClr val="C00000"/>
                </a:solidFill>
                <a:effectLst/>
                <a:latin typeface="Merriweather"/>
              </a:rPr>
              <a:t>cut its water consumption</a:t>
            </a:r>
            <a:r>
              <a:rPr lang="en-GB" sz="2000" b="0" i="0" u="none" strike="noStrike" dirty="0">
                <a:effectLst/>
                <a:latin typeface="Merriweather"/>
              </a:rPr>
              <a:t> drastically in recent years. As California has battled serious droughts, San Franciscans have reduced their water consumption.</a:t>
            </a:r>
          </a:p>
        </p:txBody>
      </p:sp>
      <p:pic>
        <p:nvPicPr>
          <p:cNvPr id="11266" name="Picture 2" descr="Portland and San Francisco Prove Cities Can Be Sustainable">
            <a:extLst>
              <a:ext uri="{FF2B5EF4-FFF2-40B4-BE49-F238E27FC236}">
                <a16:creationId xmlns:a16="http://schemas.microsoft.com/office/drawing/2014/main" id="{F03EFEF6-7CB7-CF48-A593-2B6A7FD6B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348347"/>
            <a:ext cx="5948362" cy="6043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527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1055</Words>
  <Application>Microsoft Office PowerPoint</Application>
  <PresentationFormat>Widescreen</PresentationFormat>
  <Paragraphs>43</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Office Theme</vt:lpstr>
      <vt:lpstr>Sustainable Cities</vt:lpstr>
      <vt:lpstr>Which city is this?</vt:lpstr>
      <vt:lpstr>Tokyo is a Mega-City…which means it has a population of over 10 million people. Tokyo has a population of 37.393 million residents. 13.5 million of these people live centrally.</vt:lpstr>
      <vt:lpstr>Tokyo is BIG; why live there now?</vt:lpstr>
      <vt:lpstr>Is this city sustainable? </vt:lpstr>
      <vt:lpstr>Sustainability means that a process, resource or state can be maintained at a certain level for as long as is needed.</vt:lpstr>
      <vt:lpstr>We need solutions…</vt:lpstr>
      <vt:lpstr>COPENHAGEN, DENMARK  Copenhagen is often ranked as one of the greenest cities on the planet. Why?  For starters, in 2009 the city set a goal to become the world’s first carbon neutral capital by 2025.  Copenhagen has focused on reducing energy consumption in a variety of ways, including using an energy-efficient district heating system that connects to nearly every household and innovative cooling systems that save around 70 percent of the energy compared to traditional air conditioning. Copenhagen has also focused on reducing emissions and improving the health of its residents by improving mobility, integrating transport, and building what’s known as a super cycle highways. Super cycle highways and other bike lanes around the city have led to 45 percent of the city’s residents commuting by bike every day. </vt:lpstr>
      <vt:lpstr>PowerPoint Presentation</vt:lpstr>
      <vt:lpstr>PowerPoint Presentation</vt:lpstr>
      <vt:lpstr>Think about all of the good things from those cities we have just looked at and what we've learnt from our visitors – what would you use in your planning for a sustainable city? </vt:lpstr>
      <vt:lpstr>YOUR TASK</vt:lpstr>
      <vt:lpstr>PowerPoint Presentation</vt:lpstr>
      <vt:lpstr>PowerPoint Presentation</vt:lpstr>
      <vt:lpstr>PowerPoint Presentation</vt:lpstr>
      <vt:lpstr>PowerPoint Presentation</vt:lpstr>
      <vt:lpstr>Now you are armed with the information and the right questions it’s your turn…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Cities</dc:title>
  <dc:creator>nicolahiggin@googlemail.com</dc:creator>
  <cp:lastModifiedBy>nicolahiggin@googlemail.com</cp:lastModifiedBy>
  <cp:revision>60</cp:revision>
  <dcterms:created xsi:type="dcterms:W3CDTF">2020-11-24T13:12:24Z</dcterms:created>
  <dcterms:modified xsi:type="dcterms:W3CDTF">2022-06-22T20:39:17Z</dcterms:modified>
</cp:coreProperties>
</file>