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59" r:id="rId6"/>
    <p:sldId id="261" r:id="rId7"/>
    <p:sldId id="276" r:id="rId8"/>
    <p:sldId id="263" r:id="rId9"/>
    <p:sldId id="264" r:id="rId10"/>
    <p:sldId id="271" r:id="rId11"/>
    <p:sldId id="265" r:id="rId12"/>
    <p:sldId id="275" r:id="rId13"/>
    <p:sldId id="270" r:id="rId14"/>
    <p:sldId id="266" r:id="rId15"/>
    <p:sldId id="260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E14712-2924-E5A1-3A87-BE1E10983AFD}" v="40" dt="2022-06-15T09:38:39.423"/>
    <p1510:client id="{7B7E59E8-794D-974B-CEB6-357CF61E754A}" v="89" dt="2022-07-03T09:22:01.760"/>
    <p1510:client id="{8B02078D-E3CC-3E28-3F90-B089A3AC2DDE}" v="13" dt="2022-06-17T19:09:43.174"/>
    <p1510:client id="{A17D30EB-9F1B-703B-B1BC-81155A203B9A}" v="9" dt="2022-05-27T16:38:19.935"/>
    <p1510:client id="{BC287AB4-EE23-4257-AD60-2417BEE6296D}" v="1633" dt="2022-04-19T16:27:34.369"/>
    <p1510:client id="{CD491B09-9393-26E5-C3AB-2F2AFBD56FA9}" v="149" dt="2022-06-22T20:22:50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Smith" userId="S::asmith@kennetvalley.w-berks.sch.uk::a64d45c4-699e-41b4-9078-a2b543c7a194" providerId="AD" clId="Web-{A17D30EB-9F1B-703B-B1BC-81155A203B9A}"/>
    <pc:docChg chg="addSld modSld">
      <pc:chgData name="Alexandra Smith" userId="S::asmith@kennetvalley.w-berks.sch.uk::a64d45c4-699e-41b4-9078-a2b543c7a194" providerId="AD" clId="Web-{A17D30EB-9F1B-703B-B1BC-81155A203B9A}" dt="2022-05-27T16:38:18.654" v="7" actId="20577"/>
      <pc:docMkLst>
        <pc:docMk/>
      </pc:docMkLst>
      <pc:sldChg chg="modSp">
        <pc:chgData name="Alexandra Smith" userId="S::asmith@kennetvalley.w-berks.sch.uk::a64d45c4-699e-41b4-9078-a2b543c7a194" providerId="AD" clId="Web-{A17D30EB-9F1B-703B-B1BC-81155A203B9A}" dt="2022-05-27T16:37:57.919" v="2" actId="1076"/>
        <pc:sldMkLst>
          <pc:docMk/>
          <pc:sldMk cId="3942794031" sldId="260"/>
        </pc:sldMkLst>
        <pc:spChg chg="mod">
          <ac:chgData name="Alexandra Smith" userId="S::asmith@kennetvalley.w-berks.sch.uk::a64d45c4-699e-41b4-9078-a2b543c7a194" providerId="AD" clId="Web-{A17D30EB-9F1B-703B-B1BC-81155A203B9A}" dt="2022-05-27T16:37:50.622" v="0" actId="1076"/>
          <ac:spMkLst>
            <pc:docMk/>
            <pc:sldMk cId="3942794031" sldId="260"/>
            <ac:spMk id="4" creationId="{317AFF43-3DEC-5A29-DAAC-6D4ECF1927BF}"/>
          </ac:spMkLst>
        </pc:spChg>
        <pc:spChg chg="mod">
          <ac:chgData name="Alexandra Smith" userId="S::asmith@kennetvalley.w-berks.sch.uk::a64d45c4-699e-41b4-9078-a2b543c7a194" providerId="AD" clId="Web-{A17D30EB-9F1B-703B-B1BC-81155A203B9A}" dt="2022-05-27T16:37:57.919" v="2" actId="1076"/>
          <ac:spMkLst>
            <pc:docMk/>
            <pc:sldMk cId="3942794031" sldId="260"/>
            <ac:spMk id="5" creationId="{37591DC7-4654-9C58-F6B7-2C57048A86D4}"/>
          </ac:spMkLst>
        </pc:spChg>
      </pc:sldChg>
      <pc:sldChg chg="modSp add replId">
        <pc:chgData name="Alexandra Smith" userId="S::asmith@kennetvalley.w-berks.sch.uk::a64d45c4-699e-41b4-9078-a2b543c7a194" providerId="AD" clId="Web-{A17D30EB-9F1B-703B-B1BC-81155A203B9A}" dt="2022-05-27T16:38:18.654" v="7" actId="20577"/>
        <pc:sldMkLst>
          <pc:docMk/>
          <pc:sldMk cId="3157054303" sldId="271"/>
        </pc:sldMkLst>
        <pc:spChg chg="mod">
          <ac:chgData name="Alexandra Smith" userId="S::asmith@kennetvalley.w-berks.sch.uk::a64d45c4-699e-41b4-9078-a2b543c7a194" providerId="AD" clId="Web-{A17D30EB-9F1B-703B-B1BC-81155A203B9A}" dt="2022-05-27T16:38:18.654" v="7" actId="20577"/>
          <ac:spMkLst>
            <pc:docMk/>
            <pc:sldMk cId="3157054303" sldId="271"/>
            <ac:spMk id="3" creationId="{3B2F48DE-12C6-1DE8-5B7E-E5B6FF955E1F}"/>
          </ac:spMkLst>
        </pc:spChg>
      </pc:sldChg>
    </pc:docChg>
  </pc:docChgLst>
  <pc:docChgLst>
    <pc:chgData name="Alexandra Smith" userId="S::asmith@kennetvalley.w-berks.sch.uk::a64d45c4-699e-41b4-9078-a2b543c7a194" providerId="AD" clId="Web-{37E14712-2924-E5A1-3A87-BE1E10983AFD}"/>
    <pc:docChg chg="addSld modSld">
      <pc:chgData name="Alexandra Smith" userId="S::asmith@kennetvalley.w-berks.sch.uk::a64d45c4-699e-41b4-9078-a2b543c7a194" providerId="AD" clId="Web-{37E14712-2924-E5A1-3A87-BE1E10983AFD}" dt="2022-06-15T09:38:39.423" v="39"/>
      <pc:docMkLst>
        <pc:docMk/>
      </pc:docMkLst>
      <pc:sldChg chg="addSp delSp modSp">
        <pc:chgData name="Alexandra Smith" userId="S::asmith@kennetvalley.w-berks.sch.uk::a64d45c4-699e-41b4-9078-a2b543c7a194" providerId="AD" clId="Web-{37E14712-2924-E5A1-3A87-BE1E10983AFD}" dt="2022-06-15T09:38:05.922" v="36" actId="1076"/>
        <pc:sldMkLst>
          <pc:docMk/>
          <pc:sldMk cId="3157054303" sldId="271"/>
        </pc:sldMkLst>
        <pc:spChg chg="del">
          <ac:chgData name="Alexandra Smith" userId="S::asmith@kennetvalley.w-berks.sch.uk::a64d45c4-699e-41b4-9078-a2b543c7a194" providerId="AD" clId="Web-{37E14712-2924-E5A1-3A87-BE1E10983AFD}" dt="2022-06-15T09:34:40.713" v="0"/>
          <ac:spMkLst>
            <pc:docMk/>
            <pc:sldMk cId="3157054303" sldId="271"/>
            <ac:spMk id="3" creationId="{3B2F48DE-12C6-1DE8-5B7E-E5B6FF955E1F}"/>
          </ac:spMkLst>
        </pc:spChg>
        <pc:spChg chg="add del mod">
          <ac:chgData name="Alexandra Smith" userId="S::asmith@kennetvalley.w-berks.sch.uk::a64d45c4-699e-41b4-9078-a2b543c7a194" providerId="AD" clId="Web-{37E14712-2924-E5A1-3A87-BE1E10983AFD}" dt="2022-06-15T09:34:43.838" v="1"/>
          <ac:spMkLst>
            <pc:docMk/>
            <pc:sldMk cId="3157054303" sldId="271"/>
            <ac:spMk id="5" creationId="{716FA044-0505-C122-AAF9-4E07DA86C51D}"/>
          </ac:spMkLst>
        </pc:spChg>
        <pc:picChg chg="add del mod">
          <ac:chgData name="Alexandra Smith" userId="S::asmith@kennetvalley.w-berks.sch.uk::a64d45c4-699e-41b4-9078-a2b543c7a194" providerId="AD" clId="Web-{37E14712-2924-E5A1-3A87-BE1E10983AFD}" dt="2022-06-15T09:36:45.591" v="14"/>
          <ac:picMkLst>
            <pc:docMk/>
            <pc:sldMk cId="3157054303" sldId="271"/>
            <ac:picMk id="6" creationId="{670E63CA-4889-1ACD-AC9F-10A03CB25190}"/>
          </ac:picMkLst>
        </pc:picChg>
        <pc:picChg chg="add del mod">
          <ac:chgData name="Alexandra Smith" userId="S::asmith@kennetvalley.w-berks.sch.uk::a64d45c4-699e-41b4-9078-a2b543c7a194" providerId="AD" clId="Web-{37E14712-2924-E5A1-3A87-BE1E10983AFD}" dt="2022-06-15T09:36:44.888" v="13"/>
          <ac:picMkLst>
            <pc:docMk/>
            <pc:sldMk cId="3157054303" sldId="271"/>
            <ac:picMk id="7" creationId="{3CD6C6E7-2A8D-F776-F6EC-F724B5476C94}"/>
          </ac:picMkLst>
        </pc:picChg>
        <pc:picChg chg="add del mod">
          <ac:chgData name="Alexandra Smith" userId="S::asmith@kennetvalley.w-berks.sch.uk::a64d45c4-699e-41b4-9078-a2b543c7a194" providerId="AD" clId="Web-{37E14712-2924-E5A1-3A87-BE1E10983AFD}" dt="2022-06-15T09:36:44.060" v="12"/>
          <ac:picMkLst>
            <pc:docMk/>
            <pc:sldMk cId="3157054303" sldId="271"/>
            <ac:picMk id="8" creationId="{78EFCCFD-BC3F-542B-9F17-E2E83F5FB7D7}"/>
          </ac:picMkLst>
        </pc:picChg>
        <pc:picChg chg="add mod">
          <ac:chgData name="Alexandra Smith" userId="S::asmith@kennetvalley.w-berks.sch.uk::a64d45c4-699e-41b4-9078-a2b543c7a194" providerId="AD" clId="Web-{37E14712-2924-E5A1-3A87-BE1E10983AFD}" dt="2022-06-15T09:38:04.562" v="35" actId="1076"/>
          <ac:picMkLst>
            <pc:docMk/>
            <pc:sldMk cId="3157054303" sldId="271"/>
            <ac:picMk id="9" creationId="{112A0834-445B-8E58-C85C-BD1C2C697275}"/>
          </ac:picMkLst>
        </pc:picChg>
        <pc:picChg chg="add mod">
          <ac:chgData name="Alexandra Smith" userId="S::asmith@kennetvalley.w-berks.sch.uk::a64d45c4-699e-41b4-9078-a2b543c7a194" providerId="AD" clId="Web-{37E14712-2924-E5A1-3A87-BE1E10983AFD}" dt="2022-06-15T09:38:05.922" v="36" actId="1076"/>
          <ac:picMkLst>
            <pc:docMk/>
            <pc:sldMk cId="3157054303" sldId="271"/>
            <ac:picMk id="10" creationId="{16F47C6C-0674-D497-1E6D-0A488702D198}"/>
          </ac:picMkLst>
        </pc:picChg>
      </pc:sldChg>
      <pc:sldChg chg="delSp modSp add replId">
        <pc:chgData name="Alexandra Smith" userId="S::asmith@kennetvalley.w-berks.sch.uk::a64d45c4-699e-41b4-9078-a2b543c7a194" providerId="AD" clId="Web-{37E14712-2924-E5A1-3A87-BE1E10983AFD}" dt="2022-06-15T09:37:56.328" v="33" actId="1076"/>
        <pc:sldMkLst>
          <pc:docMk/>
          <pc:sldMk cId="1463984194" sldId="272"/>
        </pc:sldMkLst>
        <pc:picChg chg="del mod">
          <ac:chgData name="Alexandra Smith" userId="S::asmith@kennetvalley.w-berks.sch.uk::a64d45c4-699e-41b4-9078-a2b543c7a194" providerId="AD" clId="Web-{37E14712-2924-E5A1-3A87-BE1E10983AFD}" dt="2022-06-15T09:37:23.186" v="24"/>
          <ac:picMkLst>
            <pc:docMk/>
            <pc:sldMk cId="1463984194" sldId="272"/>
            <ac:picMk id="6" creationId="{670E63CA-4889-1ACD-AC9F-10A03CB25190}"/>
          </ac:picMkLst>
        </pc:picChg>
        <pc:picChg chg="mod">
          <ac:chgData name="Alexandra Smith" userId="S::asmith@kennetvalley.w-berks.sch.uk::a64d45c4-699e-41b4-9078-a2b543c7a194" providerId="AD" clId="Web-{37E14712-2924-E5A1-3A87-BE1E10983AFD}" dt="2022-06-15T09:37:56.328" v="33" actId="1076"/>
          <ac:picMkLst>
            <pc:docMk/>
            <pc:sldMk cId="1463984194" sldId="272"/>
            <ac:picMk id="7" creationId="{3CD6C6E7-2A8D-F776-F6EC-F724B5476C94}"/>
          </ac:picMkLst>
        </pc:picChg>
        <pc:picChg chg="mod">
          <ac:chgData name="Alexandra Smith" userId="S::asmith@kennetvalley.w-berks.sch.uk::a64d45c4-699e-41b4-9078-a2b543c7a194" providerId="AD" clId="Web-{37E14712-2924-E5A1-3A87-BE1E10983AFD}" dt="2022-06-15T09:37:49.843" v="31" actId="1076"/>
          <ac:picMkLst>
            <pc:docMk/>
            <pc:sldMk cId="1463984194" sldId="272"/>
            <ac:picMk id="8" creationId="{78EFCCFD-BC3F-542B-9F17-E2E83F5FB7D7}"/>
          </ac:picMkLst>
        </pc:picChg>
        <pc:picChg chg="del">
          <ac:chgData name="Alexandra Smith" userId="S::asmith@kennetvalley.w-berks.sch.uk::a64d45c4-699e-41b4-9078-a2b543c7a194" providerId="AD" clId="Web-{37E14712-2924-E5A1-3A87-BE1E10983AFD}" dt="2022-06-15T09:37:02.092" v="19"/>
          <ac:picMkLst>
            <pc:docMk/>
            <pc:sldMk cId="1463984194" sldId="272"/>
            <ac:picMk id="9" creationId="{112A0834-445B-8E58-C85C-BD1C2C697275}"/>
          </ac:picMkLst>
        </pc:picChg>
        <pc:picChg chg="del">
          <ac:chgData name="Alexandra Smith" userId="S::asmith@kennetvalley.w-berks.sch.uk::a64d45c4-699e-41b4-9078-a2b543c7a194" providerId="AD" clId="Web-{37E14712-2924-E5A1-3A87-BE1E10983AFD}" dt="2022-06-15T09:37:00.764" v="18"/>
          <ac:picMkLst>
            <pc:docMk/>
            <pc:sldMk cId="1463984194" sldId="272"/>
            <ac:picMk id="10" creationId="{16F47C6C-0674-D497-1E6D-0A488702D198}"/>
          </ac:picMkLst>
        </pc:picChg>
      </pc:sldChg>
      <pc:sldChg chg="delSp add replId">
        <pc:chgData name="Alexandra Smith" userId="S::asmith@kennetvalley.w-berks.sch.uk::a64d45c4-699e-41b4-9078-a2b543c7a194" providerId="AD" clId="Web-{37E14712-2924-E5A1-3A87-BE1E10983AFD}" dt="2022-06-15T09:38:39.423" v="39"/>
        <pc:sldMkLst>
          <pc:docMk/>
          <pc:sldMk cId="1370995673" sldId="273"/>
        </pc:sldMkLst>
        <pc:picChg chg="del">
          <ac:chgData name="Alexandra Smith" userId="S::asmith@kennetvalley.w-berks.sch.uk::a64d45c4-699e-41b4-9078-a2b543c7a194" providerId="AD" clId="Web-{37E14712-2924-E5A1-3A87-BE1E10983AFD}" dt="2022-06-15T09:38:39.423" v="39"/>
          <ac:picMkLst>
            <pc:docMk/>
            <pc:sldMk cId="1370995673" sldId="273"/>
            <ac:picMk id="7" creationId="{3CD6C6E7-2A8D-F776-F6EC-F724B5476C94}"/>
          </ac:picMkLst>
        </pc:picChg>
        <pc:picChg chg="del">
          <ac:chgData name="Alexandra Smith" userId="S::asmith@kennetvalley.w-berks.sch.uk::a64d45c4-699e-41b4-9078-a2b543c7a194" providerId="AD" clId="Web-{37E14712-2924-E5A1-3A87-BE1E10983AFD}" dt="2022-06-15T09:38:38.313" v="38"/>
          <ac:picMkLst>
            <pc:docMk/>
            <pc:sldMk cId="1370995673" sldId="273"/>
            <ac:picMk id="8" creationId="{78EFCCFD-BC3F-542B-9F17-E2E83F5FB7D7}"/>
          </ac:picMkLst>
        </pc:picChg>
      </pc:sldChg>
    </pc:docChg>
  </pc:docChgLst>
  <pc:docChgLst>
    <pc:chgData name="Alexandra Smith" userId="S::asmith@kennetvalley.w-berks.sch.uk::a64d45c4-699e-41b4-9078-a2b543c7a194" providerId="AD" clId="Web-{BC287AB4-EE23-4257-AD60-2417BEE6296D}"/>
    <pc:docChg chg="addSld delSld modSld sldOrd addMainMaster delMainMaster">
      <pc:chgData name="Alexandra Smith" userId="S::asmith@kennetvalley.w-berks.sch.uk::a64d45c4-699e-41b4-9078-a2b543c7a194" providerId="AD" clId="Web-{BC287AB4-EE23-4257-AD60-2417BEE6296D}" dt="2022-04-19T16:27:34.369" v="1525" actId="20577"/>
      <pc:docMkLst>
        <pc:docMk/>
      </pc:docMkLst>
      <pc:sldChg chg="addSp delSp modSp mod setBg modClrScheme chgLayout">
        <pc:chgData name="Alexandra Smith" userId="S::asmith@kennetvalley.w-berks.sch.uk::a64d45c4-699e-41b4-9078-a2b543c7a194" providerId="AD" clId="Web-{BC287AB4-EE23-4257-AD60-2417BEE6296D}" dt="2022-04-19T14:52:17.194" v="17" actId="20577"/>
        <pc:sldMkLst>
          <pc:docMk/>
          <pc:sldMk cId="109857222" sldId="256"/>
        </pc:sldMkLst>
        <pc:spChg chg="mod">
          <ac:chgData name="Alexandra Smith" userId="S::asmith@kennetvalley.w-berks.sch.uk::a64d45c4-699e-41b4-9078-a2b543c7a194" providerId="AD" clId="Web-{BC287AB4-EE23-4257-AD60-2417BEE6296D}" dt="2022-04-19T14:52:02.162" v="14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xandra Smith" userId="S::asmith@kennetvalley.w-berks.sch.uk::a64d45c4-699e-41b4-9078-a2b543c7a194" providerId="AD" clId="Web-{BC287AB4-EE23-4257-AD60-2417BEE6296D}" dt="2022-04-19T14:52:17.194" v="17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Alexandra Smith" userId="S::asmith@kennetvalley.w-berks.sch.uk::a64d45c4-699e-41b4-9078-a2b543c7a194" providerId="AD" clId="Web-{BC287AB4-EE23-4257-AD60-2417BEE6296D}" dt="2022-04-19T14:51:46.646" v="5"/>
          <ac:spMkLst>
            <pc:docMk/>
            <pc:sldMk cId="109857222" sldId="256"/>
            <ac:spMk id="9" creationId="{9B7AD9F6-8CE7-4299-8FC6-328F4DCD3FF9}"/>
          </ac:spMkLst>
        </pc:spChg>
        <pc:spChg chg="add del">
          <ac:chgData name="Alexandra Smith" userId="S::asmith@kennetvalley.w-berks.sch.uk::a64d45c4-699e-41b4-9078-a2b543c7a194" providerId="AD" clId="Web-{BC287AB4-EE23-4257-AD60-2417BEE6296D}" dt="2022-04-19T14:51:46.646" v="5"/>
          <ac:spMkLst>
            <pc:docMk/>
            <pc:sldMk cId="109857222" sldId="256"/>
            <ac:spMk id="11" creationId="{F49775AF-8896-43EE-92C6-83497D6DC56F}"/>
          </ac:spMkLst>
        </pc:spChg>
        <pc:spChg chg="add">
          <ac:chgData name="Alexandra Smith" userId="S::asmith@kennetvalley.w-berks.sch.uk::a64d45c4-699e-41b4-9078-a2b543c7a194" providerId="AD" clId="Web-{BC287AB4-EE23-4257-AD60-2417BEE6296D}" dt="2022-04-19T14:51:46.646" v="5"/>
          <ac:spMkLst>
            <pc:docMk/>
            <pc:sldMk cId="109857222" sldId="256"/>
            <ac:spMk id="16" creationId="{9B7AD9F6-8CE7-4299-8FC6-328F4DCD3FF9}"/>
          </ac:spMkLst>
        </pc:spChg>
        <pc:spChg chg="add">
          <ac:chgData name="Alexandra Smith" userId="S::asmith@kennetvalley.w-berks.sch.uk::a64d45c4-699e-41b4-9078-a2b543c7a194" providerId="AD" clId="Web-{BC287AB4-EE23-4257-AD60-2417BEE6296D}" dt="2022-04-19T14:51:46.646" v="5"/>
          <ac:spMkLst>
            <pc:docMk/>
            <pc:sldMk cId="109857222" sldId="256"/>
            <ac:spMk id="18" creationId="{F49775AF-8896-43EE-92C6-83497D6DC56F}"/>
          </ac:spMkLst>
        </pc:spChg>
        <pc:picChg chg="add mod">
          <ac:chgData name="Alexandra Smith" userId="S::asmith@kennetvalley.w-berks.sch.uk::a64d45c4-699e-41b4-9078-a2b543c7a194" providerId="AD" clId="Web-{BC287AB4-EE23-4257-AD60-2417BEE6296D}" dt="2022-04-19T14:51:46.646" v="5"/>
          <ac:picMkLst>
            <pc:docMk/>
            <pc:sldMk cId="109857222" sldId="256"/>
            <ac:picMk id="4" creationId="{4F25D894-4875-4123-ECBB-7D75E5B5CF0B}"/>
          </ac:picMkLst>
        </pc:picChg>
      </pc:sldChg>
      <pc:sldChg chg="modSp new">
        <pc:chgData name="Alexandra Smith" userId="S::asmith@kennetvalley.w-berks.sch.uk::a64d45c4-699e-41b4-9078-a2b543c7a194" providerId="AD" clId="Web-{BC287AB4-EE23-4257-AD60-2417BEE6296D}" dt="2022-04-19T14:53:22.148" v="64" actId="20577"/>
        <pc:sldMkLst>
          <pc:docMk/>
          <pc:sldMk cId="2478126901" sldId="257"/>
        </pc:sldMkLst>
        <pc:spChg chg="mod">
          <ac:chgData name="Alexandra Smith" userId="S::asmith@kennetvalley.w-berks.sch.uk::a64d45c4-699e-41b4-9078-a2b543c7a194" providerId="AD" clId="Web-{BC287AB4-EE23-4257-AD60-2417BEE6296D}" dt="2022-04-19T14:52:37.600" v="22" actId="20577"/>
          <ac:spMkLst>
            <pc:docMk/>
            <pc:sldMk cId="2478126901" sldId="257"/>
            <ac:spMk id="2" creationId="{A84F5FD1-FEF8-637C-5127-F4E56D1F5BCE}"/>
          </ac:spMkLst>
        </pc:spChg>
        <pc:spChg chg="mod">
          <ac:chgData name="Alexandra Smith" userId="S::asmith@kennetvalley.w-berks.sch.uk::a64d45c4-699e-41b4-9078-a2b543c7a194" providerId="AD" clId="Web-{BC287AB4-EE23-4257-AD60-2417BEE6296D}" dt="2022-04-19T14:53:22.148" v="64" actId="20577"/>
          <ac:spMkLst>
            <pc:docMk/>
            <pc:sldMk cId="2478126901" sldId="257"/>
            <ac:spMk id="3" creationId="{FC50899F-D7B2-9BEF-C9C7-A0BDF4B2925A}"/>
          </ac:spMkLst>
        </pc:spChg>
      </pc:sldChg>
      <pc:sldChg chg="modSp new">
        <pc:chgData name="Alexandra Smith" userId="S::asmith@kennetvalley.w-berks.sch.uk::a64d45c4-699e-41b4-9078-a2b543c7a194" providerId="AD" clId="Web-{BC287AB4-EE23-4257-AD60-2417BEE6296D}" dt="2022-04-19T16:16:53.139" v="1470" actId="20577"/>
        <pc:sldMkLst>
          <pc:docMk/>
          <pc:sldMk cId="373225627" sldId="258"/>
        </pc:sldMkLst>
        <pc:spChg chg="mod">
          <ac:chgData name="Alexandra Smith" userId="S::asmith@kennetvalley.w-berks.sch.uk::a64d45c4-699e-41b4-9078-a2b543c7a194" providerId="AD" clId="Web-{BC287AB4-EE23-4257-AD60-2417BEE6296D}" dt="2022-04-19T14:52:43.413" v="30" actId="20577"/>
          <ac:spMkLst>
            <pc:docMk/>
            <pc:sldMk cId="373225627" sldId="258"/>
            <ac:spMk id="2" creationId="{55375AE6-5109-D34F-A208-88AA8A238A34}"/>
          </ac:spMkLst>
        </pc:spChg>
        <pc:spChg chg="mod">
          <ac:chgData name="Alexandra Smith" userId="S::asmith@kennetvalley.w-berks.sch.uk::a64d45c4-699e-41b4-9078-a2b543c7a194" providerId="AD" clId="Web-{BC287AB4-EE23-4257-AD60-2417BEE6296D}" dt="2022-04-19T16:16:53.139" v="1470" actId="20577"/>
          <ac:spMkLst>
            <pc:docMk/>
            <pc:sldMk cId="373225627" sldId="258"/>
            <ac:spMk id="3" creationId="{EF6866BA-F906-B320-E021-BEEC2080EECC}"/>
          </ac:spMkLst>
        </pc:spChg>
      </pc:sldChg>
      <pc:sldChg chg="addSp delSp modSp new mod setBg modClrScheme chgLayout">
        <pc:chgData name="Alexandra Smith" userId="S::asmith@kennetvalley.w-berks.sch.uk::a64d45c4-699e-41b4-9078-a2b543c7a194" providerId="AD" clId="Web-{BC287AB4-EE23-4257-AD60-2417BEE6296D}" dt="2022-04-19T15:51:42.051" v="1386" actId="14100"/>
        <pc:sldMkLst>
          <pc:docMk/>
          <pc:sldMk cId="4086916191" sldId="259"/>
        </pc:sldMkLst>
        <pc:spChg chg="mod ord">
          <ac:chgData name="Alexandra Smith" userId="S::asmith@kennetvalley.w-berks.sch.uk::a64d45c4-699e-41b4-9078-a2b543c7a194" providerId="AD" clId="Web-{BC287AB4-EE23-4257-AD60-2417BEE6296D}" dt="2022-04-19T15:51:22.879" v="1383"/>
          <ac:spMkLst>
            <pc:docMk/>
            <pc:sldMk cId="4086916191" sldId="259"/>
            <ac:spMk id="2" creationId="{431F3C9B-6FA8-403E-7707-4DFD9F3B06A0}"/>
          </ac:spMkLst>
        </pc:spChg>
        <pc:spChg chg="mod ord">
          <ac:chgData name="Alexandra Smith" userId="S::asmith@kennetvalley.w-berks.sch.uk::a64d45c4-699e-41b4-9078-a2b543c7a194" providerId="AD" clId="Web-{BC287AB4-EE23-4257-AD60-2417BEE6296D}" dt="2022-04-19T15:51:22.879" v="1383"/>
          <ac:spMkLst>
            <pc:docMk/>
            <pc:sldMk cId="4086916191" sldId="259"/>
            <ac:spMk id="3" creationId="{0EAD9C5C-96A4-A7AE-D3BA-DEC77DD9E22C}"/>
          </ac:spMkLst>
        </pc:spChg>
        <pc:spChg chg="add del mod ord">
          <ac:chgData name="Alexandra Smith" userId="S::asmith@kennetvalley.w-berks.sch.uk::a64d45c4-699e-41b4-9078-a2b543c7a194" providerId="AD" clId="Web-{BC287AB4-EE23-4257-AD60-2417BEE6296D}" dt="2022-04-19T15:50:24.050" v="1377"/>
          <ac:spMkLst>
            <pc:docMk/>
            <pc:sldMk cId="4086916191" sldId="259"/>
            <ac:spMk id="4" creationId="{E35024F0-8CF4-1E1D-1CC5-E2DB94AEAB9C}"/>
          </ac:spMkLst>
        </pc:spChg>
        <pc:spChg chg="add del mod">
          <ac:chgData name="Alexandra Smith" userId="S::asmith@kennetvalley.w-berks.sch.uk::a64d45c4-699e-41b4-9078-a2b543c7a194" providerId="AD" clId="Web-{BC287AB4-EE23-4257-AD60-2417BEE6296D}" dt="2022-04-19T15:50:40.316" v="1380"/>
          <ac:spMkLst>
            <pc:docMk/>
            <pc:sldMk cId="4086916191" sldId="259"/>
            <ac:spMk id="7" creationId="{794A4AF9-DC96-4F2A-F3B5-9B5DCF392451}"/>
          </ac:spMkLst>
        </pc:spChg>
        <pc:spChg chg="add del">
          <ac:chgData name="Alexandra Smith" userId="S::asmith@kennetvalley.w-berks.sch.uk::a64d45c4-699e-41b4-9078-a2b543c7a194" providerId="AD" clId="Web-{BC287AB4-EE23-4257-AD60-2417BEE6296D}" dt="2022-04-19T15:51:22.879" v="1383"/>
          <ac:spMkLst>
            <pc:docMk/>
            <pc:sldMk cId="4086916191" sldId="259"/>
            <ac:spMk id="13" creationId="{DA381740-063A-41A4-836D-85D14980EEF0}"/>
          </ac:spMkLst>
        </pc:spChg>
        <pc:spChg chg="add del">
          <ac:chgData name="Alexandra Smith" userId="S::asmith@kennetvalley.w-berks.sch.uk::a64d45c4-699e-41b4-9078-a2b543c7a194" providerId="AD" clId="Web-{BC287AB4-EE23-4257-AD60-2417BEE6296D}" dt="2022-04-19T15:51:22.879" v="1383"/>
          <ac:spMkLst>
            <pc:docMk/>
            <pc:sldMk cId="4086916191" sldId="259"/>
            <ac:spMk id="15" creationId="{665DBBEF-238B-476B-96AB-8AAC3224ECEA}"/>
          </ac:spMkLst>
        </pc:spChg>
        <pc:spChg chg="add del">
          <ac:chgData name="Alexandra Smith" userId="S::asmith@kennetvalley.w-berks.sch.uk::a64d45c4-699e-41b4-9078-a2b543c7a194" providerId="AD" clId="Web-{BC287AB4-EE23-4257-AD60-2417BEE6296D}" dt="2022-04-19T15:51:22.879" v="1383"/>
          <ac:spMkLst>
            <pc:docMk/>
            <pc:sldMk cId="4086916191" sldId="259"/>
            <ac:spMk id="17" creationId="{3FCFB1DE-0B7E-48CC-BA90-B2AB0889F9D6}"/>
          </ac:spMkLst>
        </pc:spChg>
        <pc:picChg chg="add del mod ord modCrop">
          <ac:chgData name="Alexandra Smith" userId="S::asmith@kennetvalley.w-berks.sch.uk::a64d45c4-699e-41b4-9078-a2b543c7a194" providerId="AD" clId="Web-{BC287AB4-EE23-4257-AD60-2417BEE6296D}" dt="2022-04-19T15:50:36.863" v="1379"/>
          <ac:picMkLst>
            <pc:docMk/>
            <pc:sldMk cId="4086916191" sldId="259"/>
            <ac:picMk id="5" creationId="{FEF8C7CD-16D5-9488-7D10-5EFD34D59D06}"/>
          </ac:picMkLst>
        </pc:picChg>
        <pc:picChg chg="add mod">
          <ac:chgData name="Alexandra Smith" userId="S::asmith@kennetvalley.w-berks.sch.uk::a64d45c4-699e-41b4-9078-a2b543c7a194" providerId="AD" clId="Web-{BC287AB4-EE23-4257-AD60-2417BEE6296D}" dt="2022-04-19T15:51:42.051" v="1386" actId="14100"/>
          <ac:picMkLst>
            <pc:docMk/>
            <pc:sldMk cId="4086916191" sldId="259"/>
            <ac:picMk id="8" creationId="{68D86EB6-6736-0FBD-B13A-47CD4410898B}"/>
          </ac:picMkLst>
        </pc:picChg>
      </pc:sldChg>
      <pc:sldChg chg="addSp modSp new ord">
        <pc:chgData name="Alexandra Smith" userId="S::asmith@kennetvalley.w-berks.sch.uk::a64d45c4-699e-41b4-9078-a2b543c7a194" providerId="AD" clId="Web-{BC287AB4-EE23-4257-AD60-2417BEE6296D}" dt="2022-04-19T16:06:54.504" v="1425" actId="20577"/>
        <pc:sldMkLst>
          <pc:docMk/>
          <pc:sldMk cId="3942794031" sldId="260"/>
        </pc:sldMkLst>
        <pc:spChg chg="mod">
          <ac:chgData name="Alexandra Smith" userId="S::asmith@kennetvalley.w-berks.sch.uk::a64d45c4-699e-41b4-9078-a2b543c7a194" providerId="AD" clId="Web-{BC287AB4-EE23-4257-AD60-2417BEE6296D}" dt="2022-04-19T14:54:35.462" v="76" actId="20577"/>
          <ac:spMkLst>
            <pc:docMk/>
            <pc:sldMk cId="3942794031" sldId="260"/>
            <ac:spMk id="2" creationId="{72D7169F-8AE8-7A3B-C524-E2872A4655CF}"/>
          </ac:spMkLst>
        </pc:spChg>
        <pc:spChg chg="mod">
          <ac:chgData name="Alexandra Smith" userId="S::asmith@kennetvalley.w-berks.sch.uk::a64d45c4-699e-41b4-9078-a2b543c7a194" providerId="AD" clId="Web-{BC287AB4-EE23-4257-AD60-2417BEE6296D}" dt="2022-04-19T16:06:54.504" v="1425" actId="20577"/>
          <ac:spMkLst>
            <pc:docMk/>
            <pc:sldMk cId="3942794031" sldId="260"/>
            <ac:spMk id="3" creationId="{799E6E2D-0517-0B4D-19F4-C9E9D6330FE0}"/>
          </ac:spMkLst>
        </pc:spChg>
        <pc:spChg chg="add mod">
          <ac:chgData name="Alexandra Smith" userId="S::asmith@kennetvalley.w-berks.sch.uk::a64d45c4-699e-41b4-9078-a2b543c7a194" providerId="AD" clId="Web-{BC287AB4-EE23-4257-AD60-2417BEE6296D}" dt="2022-04-19T14:59:01.294" v="221" actId="20577"/>
          <ac:spMkLst>
            <pc:docMk/>
            <pc:sldMk cId="3942794031" sldId="260"/>
            <ac:spMk id="4" creationId="{317AFF43-3DEC-5A29-DAAC-6D4ECF1927BF}"/>
          </ac:spMkLst>
        </pc:spChg>
        <pc:spChg chg="add mod">
          <ac:chgData name="Alexandra Smith" userId="S::asmith@kennetvalley.w-berks.sch.uk::a64d45c4-699e-41b4-9078-a2b543c7a194" providerId="AD" clId="Web-{BC287AB4-EE23-4257-AD60-2417BEE6296D}" dt="2022-04-19T15:00:51.218" v="256" actId="20577"/>
          <ac:spMkLst>
            <pc:docMk/>
            <pc:sldMk cId="3942794031" sldId="260"/>
            <ac:spMk id="5" creationId="{37591DC7-4654-9C58-F6B7-2C57048A86D4}"/>
          </ac:spMkLst>
        </pc:spChg>
      </pc:sldChg>
      <pc:sldChg chg="addSp modSp new del mod modClrScheme chgLayout">
        <pc:chgData name="Alexandra Smith" userId="S::asmith@kennetvalley.w-berks.sch.uk::a64d45c4-699e-41b4-9078-a2b543c7a194" providerId="AD" clId="Web-{BC287AB4-EE23-4257-AD60-2417BEE6296D}" dt="2022-04-19T15:04:09.612" v="337"/>
        <pc:sldMkLst>
          <pc:docMk/>
          <pc:sldMk cId="2849667257" sldId="261"/>
        </pc:sldMkLst>
        <pc:spChg chg="mod ord">
          <ac:chgData name="Alexandra Smith" userId="S::asmith@kennetvalley.w-berks.sch.uk::a64d45c4-699e-41b4-9078-a2b543c7a194" providerId="AD" clId="Web-{BC287AB4-EE23-4257-AD60-2417BEE6296D}" dt="2022-04-19T15:04:01.815" v="336"/>
          <ac:spMkLst>
            <pc:docMk/>
            <pc:sldMk cId="2849667257" sldId="261"/>
            <ac:spMk id="2" creationId="{023EC341-E687-DDA9-757F-2BBDAD679A3C}"/>
          </ac:spMkLst>
        </pc:spChg>
        <pc:spChg chg="mod ord">
          <ac:chgData name="Alexandra Smith" userId="S::asmith@kennetvalley.w-berks.sch.uk::a64d45c4-699e-41b4-9078-a2b543c7a194" providerId="AD" clId="Web-{BC287AB4-EE23-4257-AD60-2417BEE6296D}" dt="2022-04-19T15:04:01.815" v="336"/>
          <ac:spMkLst>
            <pc:docMk/>
            <pc:sldMk cId="2849667257" sldId="261"/>
            <ac:spMk id="3" creationId="{4BAB1FD2-458C-5F64-9FF2-FDCE14FB30B6}"/>
          </ac:spMkLst>
        </pc:spChg>
        <pc:spChg chg="add mod ord">
          <ac:chgData name="Alexandra Smith" userId="S::asmith@kennetvalley.w-berks.sch.uk::a64d45c4-699e-41b4-9078-a2b543c7a194" providerId="AD" clId="Web-{BC287AB4-EE23-4257-AD60-2417BEE6296D}" dt="2022-04-19T15:04:01.815" v="336"/>
          <ac:spMkLst>
            <pc:docMk/>
            <pc:sldMk cId="2849667257" sldId="261"/>
            <ac:spMk id="4" creationId="{2B0E823C-E34B-E983-5EA6-A5FAA4B9C7A6}"/>
          </ac:spMkLst>
        </pc:spChg>
      </pc:sldChg>
      <pc:sldChg chg="modSp add replId">
        <pc:chgData name="Alexandra Smith" userId="S::asmith@kennetvalley.w-berks.sch.uk::a64d45c4-699e-41b4-9078-a2b543c7a194" providerId="AD" clId="Web-{BC287AB4-EE23-4257-AD60-2417BEE6296D}" dt="2022-04-19T15:24:11.711" v="1041" actId="20577"/>
        <pc:sldMkLst>
          <pc:docMk/>
          <pc:sldMk cId="3207777649" sldId="261"/>
        </pc:sldMkLst>
        <pc:spChg chg="mod">
          <ac:chgData name="Alexandra Smith" userId="S::asmith@kennetvalley.w-berks.sch.uk::a64d45c4-699e-41b4-9078-a2b543c7a194" providerId="AD" clId="Web-{BC287AB4-EE23-4257-AD60-2417BEE6296D}" dt="2022-04-19T15:24:11.711" v="1041" actId="20577"/>
          <ac:spMkLst>
            <pc:docMk/>
            <pc:sldMk cId="3207777649" sldId="261"/>
            <ac:spMk id="3" creationId="{0EAD9C5C-96A4-A7AE-D3BA-DEC77DD9E22C}"/>
          </ac:spMkLst>
        </pc:spChg>
      </pc:sldChg>
      <pc:sldChg chg="modSp add replId">
        <pc:chgData name="Alexandra Smith" userId="S::asmith@kennetvalley.w-berks.sch.uk::a64d45c4-699e-41b4-9078-a2b543c7a194" providerId="AD" clId="Web-{BC287AB4-EE23-4257-AD60-2417BEE6296D}" dt="2022-04-19T15:24:15.070" v="1042" actId="20577"/>
        <pc:sldMkLst>
          <pc:docMk/>
          <pc:sldMk cId="2615316090" sldId="262"/>
        </pc:sldMkLst>
        <pc:spChg chg="mod">
          <ac:chgData name="Alexandra Smith" userId="S::asmith@kennetvalley.w-berks.sch.uk::a64d45c4-699e-41b4-9078-a2b543c7a194" providerId="AD" clId="Web-{BC287AB4-EE23-4257-AD60-2417BEE6296D}" dt="2022-04-19T15:24:15.070" v="1042" actId="20577"/>
          <ac:spMkLst>
            <pc:docMk/>
            <pc:sldMk cId="2615316090" sldId="262"/>
            <ac:spMk id="3" creationId="{0EAD9C5C-96A4-A7AE-D3BA-DEC77DD9E22C}"/>
          </ac:spMkLst>
        </pc:spChg>
      </pc:sldChg>
      <pc:sldChg chg="modSp add ord replId">
        <pc:chgData name="Alexandra Smith" userId="S::asmith@kennetvalley.w-berks.sch.uk::a64d45c4-699e-41b4-9078-a2b543c7a194" providerId="AD" clId="Web-{BC287AB4-EE23-4257-AD60-2417BEE6296D}" dt="2022-04-19T15:07:54.038" v="571" actId="20577"/>
        <pc:sldMkLst>
          <pc:docMk/>
          <pc:sldMk cId="764639710" sldId="263"/>
        </pc:sldMkLst>
        <pc:spChg chg="mod">
          <ac:chgData name="Alexandra Smith" userId="S::asmith@kennetvalley.w-berks.sch.uk::a64d45c4-699e-41b4-9078-a2b543c7a194" providerId="AD" clId="Web-{BC287AB4-EE23-4257-AD60-2417BEE6296D}" dt="2022-04-19T15:05:36.973" v="381" actId="20577"/>
          <ac:spMkLst>
            <pc:docMk/>
            <pc:sldMk cId="764639710" sldId="263"/>
            <ac:spMk id="2" creationId="{55375AE6-5109-D34F-A208-88AA8A238A34}"/>
          </ac:spMkLst>
        </pc:spChg>
        <pc:spChg chg="mod">
          <ac:chgData name="Alexandra Smith" userId="S::asmith@kennetvalley.w-berks.sch.uk::a64d45c4-699e-41b4-9078-a2b543c7a194" providerId="AD" clId="Web-{BC287AB4-EE23-4257-AD60-2417BEE6296D}" dt="2022-04-19T15:07:54.038" v="571" actId="20577"/>
          <ac:spMkLst>
            <pc:docMk/>
            <pc:sldMk cId="764639710" sldId="263"/>
            <ac:spMk id="3" creationId="{EF6866BA-F906-B320-E021-BEEC2080EECC}"/>
          </ac:spMkLst>
        </pc:spChg>
      </pc:sldChg>
      <pc:sldChg chg="modSp new">
        <pc:chgData name="Alexandra Smith" userId="S::asmith@kennetvalley.w-berks.sch.uk::a64d45c4-699e-41b4-9078-a2b543c7a194" providerId="AD" clId="Web-{BC287AB4-EE23-4257-AD60-2417BEE6296D}" dt="2022-04-19T15:27:37.667" v="1073" actId="20577"/>
        <pc:sldMkLst>
          <pc:docMk/>
          <pc:sldMk cId="4245925646" sldId="264"/>
        </pc:sldMkLst>
        <pc:spChg chg="mod">
          <ac:chgData name="Alexandra Smith" userId="S::asmith@kennetvalley.w-berks.sch.uk::a64d45c4-699e-41b4-9078-a2b543c7a194" providerId="AD" clId="Web-{BC287AB4-EE23-4257-AD60-2417BEE6296D}" dt="2022-04-19T15:09:43.993" v="586" actId="20577"/>
          <ac:spMkLst>
            <pc:docMk/>
            <pc:sldMk cId="4245925646" sldId="264"/>
            <ac:spMk id="2" creationId="{249AC516-213B-EBD0-4404-4CCE74A3C2E1}"/>
          </ac:spMkLst>
        </pc:spChg>
        <pc:spChg chg="mod">
          <ac:chgData name="Alexandra Smith" userId="S::asmith@kennetvalley.w-berks.sch.uk::a64d45c4-699e-41b4-9078-a2b543c7a194" providerId="AD" clId="Web-{BC287AB4-EE23-4257-AD60-2417BEE6296D}" dt="2022-04-19T15:27:37.667" v="1073" actId="20577"/>
          <ac:spMkLst>
            <pc:docMk/>
            <pc:sldMk cId="4245925646" sldId="264"/>
            <ac:spMk id="3" creationId="{3B2F48DE-12C6-1DE8-5B7E-E5B6FF955E1F}"/>
          </ac:spMkLst>
        </pc:spChg>
      </pc:sldChg>
      <pc:sldChg chg="modSp new">
        <pc:chgData name="Alexandra Smith" userId="S::asmith@kennetvalley.w-berks.sch.uk::a64d45c4-699e-41b4-9078-a2b543c7a194" providerId="AD" clId="Web-{BC287AB4-EE23-4257-AD60-2417BEE6296D}" dt="2022-04-19T15:27:51.996" v="1075" actId="20577"/>
        <pc:sldMkLst>
          <pc:docMk/>
          <pc:sldMk cId="2508120753" sldId="265"/>
        </pc:sldMkLst>
        <pc:spChg chg="mod">
          <ac:chgData name="Alexandra Smith" userId="S::asmith@kennetvalley.w-berks.sch.uk::a64d45c4-699e-41b4-9078-a2b543c7a194" providerId="AD" clId="Web-{BC287AB4-EE23-4257-AD60-2417BEE6296D}" dt="2022-04-19T15:15:09.217" v="784" actId="20577"/>
          <ac:spMkLst>
            <pc:docMk/>
            <pc:sldMk cId="2508120753" sldId="265"/>
            <ac:spMk id="2" creationId="{5ACC696E-35CE-3ADF-AE3A-C7B33F388CC8}"/>
          </ac:spMkLst>
        </pc:spChg>
        <pc:spChg chg="mod">
          <ac:chgData name="Alexandra Smith" userId="S::asmith@kennetvalley.w-berks.sch.uk::a64d45c4-699e-41b4-9078-a2b543c7a194" providerId="AD" clId="Web-{BC287AB4-EE23-4257-AD60-2417BEE6296D}" dt="2022-04-19T15:27:51.996" v="1075" actId="20577"/>
          <ac:spMkLst>
            <pc:docMk/>
            <pc:sldMk cId="2508120753" sldId="265"/>
            <ac:spMk id="3" creationId="{BC539503-87C8-A851-4F59-B2D20BD08AC2}"/>
          </ac:spMkLst>
        </pc:spChg>
      </pc:sldChg>
      <pc:sldChg chg="addSp modSp add replId">
        <pc:chgData name="Alexandra Smith" userId="S::asmith@kennetvalley.w-berks.sch.uk::a64d45c4-699e-41b4-9078-a2b543c7a194" providerId="AD" clId="Web-{BC287AB4-EE23-4257-AD60-2417BEE6296D}" dt="2022-04-19T15:37:47.771" v="1376" actId="20577"/>
        <pc:sldMkLst>
          <pc:docMk/>
          <pc:sldMk cId="2330807681" sldId="266"/>
        </pc:sldMkLst>
        <pc:spChg chg="mod">
          <ac:chgData name="Alexandra Smith" userId="S::asmith@kennetvalley.w-berks.sch.uk::a64d45c4-699e-41b4-9078-a2b543c7a194" providerId="AD" clId="Web-{BC287AB4-EE23-4257-AD60-2417BEE6296D}" dt="2022-04-19T15:29:58.701" v="1148" actId="20577"/>
          <ac:spMkLst>
            <pc:docMk/>
            <pc:sldMk cId="2330807681" sldId="266"/>
            <ac:spMk id="2" creationId="{5ACC696E-35CE-3ADF-AE3A-C7B33F388CC8}"/>
          </ac:spMkLst>
        </pc:spChg>
        <pc:spChg chg="mod">
          <ac:chgData name="Alexandra Smith" userId="S::asmith@kennetvalley.w-berks.sch.uk::a64d45c4-699e-41b4-9078-a2b543c7a194" providerId="AD" clId="Web-{BC287AB4-EE23-4257-AD60-2417BEE6296D}" dt="2022-04-19T15:37:47.771" v="1376" actId="20577"/>
          <ac:spMkLst>
            <pc:docMk/>
            <pc:sldMk cId="2330807681" sldId="266"/>
            <ac:spMk id="3" creationId="{BC539503-87C8-A851-4F59-B2D20BD08AC2}"/>
          </ac:spMkLst>
        </pc:spChg>
        <pc:graphicFrameChg chg="add mod modGraphic">
          <ac:chgData name="Alexandra Smith" userId="S::asmith@kennetvalley.w-berks.sch.uk::a64d45c4-699e-41b4-9078-a2b543c7a194" providerId="AD" clId="Web-{BC287AB4-EE23-4257-AD60-2417BEE6296D}" dt="2022-04-19T15:37:31.818" v="1366" actId="1076"/>
          <ac:graphicFrameMkLst>
            <pc:docMk/>
            <pc:sldMk cId="2330807681" sldId="266"/>
            <ac:graphicFrameMk id="4" creationId="{FA47B666-76DD-BB22-9177-CCA297886CD5}"/>
          </ac:graphicFrameMkLst>
        </pc:graphicFrameChg>
      </pc:sldChg>
      <pc:sldChg chg="modSp add replId">
        <pc:chgData name="Alexandra Smith" userId="S::asmith@kennetvalley.w-berks.sch.uk::a64d45c4-699e-41b4-9078-a2b543c7a194" providerId="AD" clId="Web-{BC287AB4-EE23-4257-AD60-2417BEE6296D}" dt="2022-04-19T15:29:44.622" v="1142" actId="20577"/>
        <pc:sldMkLst>
          <pc:docMk/>
          <pc:sldMk cId="3205213200" sldId="267"/>
        </pc:sldMkLst>
        <pc:spChg chg="mod">
          <ac:chgData name="Alexandra Smith" userId="S::asmith@kennetvalley.w-berks.sch.uk::a64d45c4-699e-41b4-9078-a2b543c7a194" providerId="AD" clId="Web-{BC287AB4-EE23-4257-AD60-2417BEE6296D}" dt="2022-04-19T15:24:02.195" v="1039" actId="20577"/>
          <ac:spMkLst>
            <pc:docMk/>
            <pc:sldMk cId="3205213200" sldId="267"/>
            <ac:spMk id="2" creationId="{55375AE6-5109-D34F-A208-88AA8A238A34}"/>
          </ac:spMkLst>
        </pc:spChg>
        <pc:spChg chg="mod">
          <ac:chgData name="Alexandra Smith" userId="S::asmith@kennetvalley.w-berks.sch.uk::a64d45c4-699e-41b4-9078-a2b543c7a194" providerId="AD" clId="Web-{BC287AB4-EE23-4257-AD60-2417BEE6296D}" dt="2022-04-19T15:29:44.622" v="1142" actId="20577"/>
          <ac:spMkLst>
            <pc:docMk/>
            <pc:sldMk cId="3205213200" sldId="267"/>
            <ac:spMk id="3" creationId="{EF6866BA-F906-B320-E021-BEEC2080EECC}"/>
          </ac:spMkLst>
        </pc:spChg>
      </pc:sldChg>
      <pc:sldChg chg="addSp delSp modSp add mod replId setBg">
        <pc:chgData name="Alexandra Smith" userId="S::asmith@kennetvalley.w-berks.sch.uk::a64d45c4-699e-41b4-9078-a2b543c7a194" providerId="AD" clId="Web-{BC287AB4-EE23-4257-AD60-2417BEE6296D}" dt="2022-04-19T15:27:15.526" v="1071" actId="1076"/>
        <pc:sldMkLst>
          <pc:docMk/>
          <pc:sldMk cId="3333735769" sldId="268"/>
        </pc:sldMkLst>
        <pc:spChg chg="mod">
          <ac:chgData name="Alexandra Smith" userId="S::asmith@kennetvalley.w-berks.sch.uk::a64d45c4-699e-41b4-9078-a2b543c7a194" providerId="AD" clId="Web-{BC287AB4-EE23-4257-AD60-2417BEE6296D}" dt="2022-04-19T15:25:19.415" v="1049"/>
          <ac:spMkLst>
            <pc:docMk/>
            <pc:sldMk cId="3333735769" sldId="268"/>
            <ac:spMk id="2" creationId="{55375AE6-5109-D34F-A208-88AA8A238A34}"/>
          </ac:spMkLst>
        </pc:spChg>
        <pc:spChg chg="del mod">
          <ac:chgData name="Alexandra Smith" userId="S::asmith@kennetvalley.w-berks.sch.uk::a64d45c4-699e-41b4-9078-a2b543c7a194" providerId="AD" clId="Web-{BC287AB4-EE23-4257-AD60-2417BEE6296D}" dt="2022-04-19T15:24:43.633" v="1046"/>
          <ac:spMkLst>
            <pc:docMk/>
            <pc:sldMk cId="3333735769" sldId="268"/>
            <ac:spMk id="3" creationId="{EF6866BA-F906-B320-E021-BEEC2080EECC}"/>
          </ac:spMkLst>
        </pc:spChg>
        <pc:spChg chg="add mod">
          <ac:chgData name="Alexandra Smith" userId="S::asmith@kennetvalley.w-berks.sch.uk::a64d45c4-699e-41b4-9078-a2b543c7a194" providerId="AD" clId="Web-{BC287AB4-EE23-4257-AD60-2417BEE6296D}" dt="2022-04-19T15:27:15.526" v="1071" actId="1076"/>
          <ac:spMkLst>
            <pc:docMk/>
            <pc:sldMk cId="3333735769" sldId="268"/>
            <ac:spMk id="6" creationId="{A37047AD-D571-61FB-C333-264F27F346B7}"/>
          </ac:spMkLst>
        </pc:spChg>
        <pc:spChg chg="add">
          <ac:chgData name="Alexandra Smith" userId="S::asmith@kennetvalley.w-berks.sch.uk::a64d45c4-699e-41b4-9078-a2b543c7a194" providerId="AD" clId="Web-{BC287AB4-EE23-4257-AD60-2417BEE6296D}" dt="2022-04-19T15:25:19.415" v="1049"/>
          <ac:spMkLst>
            <pc:docMk/>
            <pc:sldMk cId="3333735769" sldId="268"/>
            <ac:spMk id="10" creationId="{DA381740-063A-41A4-836D-85D14980EEF0}"/>
          </ac:spMkLst>
        </pc:spChg>
        <pc:spChg chg="add">
          <ac:chgData name="Alexandra Smith" userId="S::asmith@kennetvalley.w-berks.sch.uk::a64d45c4-699e-41b4-9078-a2b543c7a194" providerId="AD" clId="Web-{BC287AB4-EE23-4257-AD60-2417BEE6296D}" dt="2022-04-19T15:25:19.415" v="1049"/>
          <ac:spMkLst>
            <pc:docMk/>
            <pc:sldMk cId="3333735769" sldId="268"/>
            <ac:spMk id="12" creationId="{C4879EFC-8E62-4E00-973C-C45EE9EC676D}"/>
          </ac:spMkLst>
        </pc:spChg>
        <pc:spChg chg="add">
          <ac:chgData name="Alexandra Smith" userId="S::asmith@kennetvalley.w-berks.sch.uk::a64d45c4-699e-41b4-9078-a2b543c7a194" providerId="AD" clId="Web-{BC287AB4-EE23-4257-AD60-2417BEE6296D}" dt="2022-04-19T15:25:19.415" v="1049"/>
          <ac:spMkLst>
            <pc:docMk/>
            <pc:sldMk cId="3333735769" sldId="268"/>
            <ac:spMk id="14" creationId="{D6A9C53F-5F90-40A5-8C85-5412D39C8C68}"/>
          </ac:spMkLst>
        </pc:spChg>
        <pc:picChg chg="add mod">
          <ac:chgData name="Alexandra Smith" userId="S::asmith@kennetvalley.w-berks.sch.uk::a64d45c4-699e-41b4-9078-a2b543c7a194" providerId="AD" clId="Web-{BC287AB4-EE23-4257-AD60-2417BEE6296D}" dt="2022-04-19T15:26:28.557" v="1050" actId="1076"/>
          <ac:picMkLst>
            <pc:docMk/>
            <pc:sldMk cId="3333735769" sldId="268"/>
            <ac:picMk id="4" creationId="{220EF104-30BA-27BC-7BE0-6501361E21D1}"/>
          </ac:picMkLst>
        </pc:picChg>
        <pc:picChg chg="add mod">
          <ac:chgData name="Alexandra Smith" userId="S::asmith@kennetvalley.w-berks.sch.uk::a64d45c4-699e-41b4-9078-a2b543c7a194" providerId="AD" clId="Web-{BC287AB4-EE23-4257-AD60-2417BEE6296D}" dt="2022-04-19T15:26:28.572" v="1051" actId="1076"/>
          <ac:picMkLst>
            <pc:docMk/>
            <pc:sldMk cId="3333735769" sldId="268"/>
            <ac:picMk id="5" creationId="{2A996F43-F1CC-054A-4B44-C37AC8F3539F}"/>
          </ac:picMkLst>
        </pc:picChg>
      </pc:sldChg>
      <pc:sldChg chg="addSp modSp add mod ord replId setBg">
        <pc:chgData name="Alexandra Smith" userId="S::asmith@kennetvalley.w-berks.sch.uk::a64d45c4-699e-41b4-9078-a2b543c7a194" providerId="AD" clId="Web-{BC287AB4-EE23-4257-AD60-2417BEE6296D}" dt="2022-04-19T16:26:32.587" v="1508" actId="20577"/>
        <pc:sldMkLst>
          <pc:docMk/>
          <pc:sldMk cId="351144817" sldId="269"/>
        </pc:sldMkLst>
        <pc:spChg chg="mod">
          <ac:chgData name="Alexandra Smith" userId="S::asmith@kennetvalley.w-berks.sch.uk::a64d45c4-699e-41b4-9078-a2b543c7a194" providerId="AD" clId="Web-{BC287AB4-EE23-4257-AD60-2417BEE6296D}" dt="2022-04-19T16:26:32.587" v="1508" actId="20577"/>
          <ac:spMkLst>
            <pc:docMk/>
            <pc:sldMk cId="351144817" sldId="269"/>
            <ac:spMk id="2" creationId="{5ACC696E-35CE-3ADF-AE3A-C7B33F388CC8}"/>
          </ac:spMkLst>
        </pc:spChg>
        <pc:spChg chg="mod">
          <ac:chgData name="Alexandra Smith" userId="S::asmith@kennetvalley.w-berks.sch.uk::a64d45c4-699e-41b4-9078-a2b543c7a194" providerId="AD" clId="Web-{BC287AB4-EE23-4257-AD60-2417BEE6296D}" dt="2022-04-19T16:25:32.226" v="1499" actId="20577"/>
          <ac:spMkLst>
            <pc:docMk/>
            <pc:sldMk cId="351144817" sldId="269"/>
            <ac:spMk id="3" creationId="{BC539503-87C8-A851-4F59-B2D20BD08AC2}"/>
          </ac:spMkLst>
        </pc:spChg>
        <pc:spChg chg="add">
          <ac:chgData name="Alexandra Smith" userId="S::asmith@kennetvalley.w-berks.sch.uk::a64d45c4-699e-41b4-9078-a2b543c7a194" providerId="AD" clId="Web-{BC287AB4-EE23-4257-AD60-2417BEE6296D}" dt="2022-04-19T16:19:49.205" v="1477"/>
          <ac:spMkLst>
            <pc:docMk/>
            <pc:sldMk cId="351144817" sldId="269"/>
            <ac:spMk id="11" creationId="{D75A5B51-0925-4835-8511-A0DD17EAA97C}"/>
          </ac:spMkLst>
        </pc:spChg>
        <pc:spChg chg="add">
          <ac:chgData name="Alexandra Smith" userId="S::asmith@kennetvalley.w-berks.sch.uk::a64d45c4-699e-41b4-9078-a2b543c7a194" providerId="AD" clId="Web-{BC287AB4-EE23-4257-AD60-2417BEE6296D}" dt="2022-04-19T16:19:49.205" v="1477"/>
          <ac:spMkLst>
            <pc:docMk/>
            <pc:sldMk cId="351144817" sldId="269"/>
            <ac:spMk id="13" creationId="{35AD8443-F80F-481A-A3DE-89A2D0BA7348}"/>
          </ac:spMkLst>
        </pc:spChg>
        <pc:picChg chg="add mod ord">
          <ac:chgData name="Alexandra Smith" userId="S::asmith@kennetvalley.w-berks.sch.uk::a64d45c4-699e-41b4-9078-a2b543c7a194" providerId="AD" clId="Web-{BC287AB4-EE23-4257-AD60-2417BEE6296D}" dt="2022-04-19T16:19:49.205" v="1477"/>
          <ac:picMkLst>
            <pc:docMk/>
            <pc:sldMk cId="351144817" sldId="269"/>
            <ac:picMk id="4" creationId="{5EB04B95-85A2-0D03-B67A-49851C8D6D3A}"/>
          </ac:picMkLst>
        </pc:picChg>
        <pc:picChg chg="add mod">
          <ac:chgData name="Alexandra Smith" userId="S::asmith@kennetvalley.w-berks.sch.uk::a64d45c4-699e-41b4-9078-a2b543c7a194" providerId="AD" clId="Web-{BC287AB4-EE23-4257-AD60-2417BEE6296D}" dt="2022-04-19T16:20:52.128" v="1484" actId="1076"/>
          <ac:picMkLst>
            <pc:docMk/>
            <pc:sldMk cId="351144817" sldId="269"/>
            <ac:picMk id="5" creationId="{2626FEB4-57D7-2216-055C-30030B2E4073}"/>
          </ac:picMkLst>
        </pc:picChg>
        <pc:picChg chg="add mod">
          <ac:chgData name="Alexandra Smith" userId="S::asmith@kennetvalley.w-berks.sch.uk::a64d45c4-699e-41b4-9078-a2b543c7a194" providerId="AD" clId="Web-{BC287AB4-EE23-4257-AD60-2417BEE6296D}" dt="2022-04-19T16:20:56.896" v="1485" actId="1076"/>
          <ac:picMkLst>
            <pc:docMk/>
            <pc:sldMk cId="351144817" sldId="269"/>
            <ac:picMk id="6" creationId="{2147441A-2CB7-D0DD-721C-D7BBADB67937}"/>
          </ac:picMkLst>
        </pc:picChg>
      </pc:sldChg>
      <pc:sldChg chg="add del replId">
        <pc:chgData name="Alexandra Smith" userId="S::asmith@kennetvalley.w-berks.sch.uk::a64d45c4-699e-41b4-9078-a2b543c7a194" providerId="AD" clId="Web-{BC287AB4-EE23-4257-AD60-2417BEE6296D}" dt="2022-04-19T16:26:26.915" v="1502"/>
        <pc:sldMkLst>
          <pc:docMk/>
          <pc:sldMk cId="1106833064" sldId="270"/>
        </pc:sldMkLst>
      </pc:sldChg>
      <pc:sldChg chg="modSp add ord replId">
        <pc:chgData name="Alexandra Smith" userId="S::asmith@kennetvalley.w-berks.sch.uk::a64d45c4-699e-41b4-9078-a2b543c7a194" providerId="AD" clId="Web-{BC287AB4-EE23-4257-AD60-2417BEE6296D}" dt="2022-04-19T16:27:34.369" v="1525" actId="20577"/>
        <pc:sldMkLst>
          <pc:docMk/>
          <pc:sldMk cId="2557164133" sldId="270"/>
        </pc:sldMkLst>
        <pc:spChg chg="mod">
          <ac:chgData name="Alexandra Smith" userId="S::asmith@kennetvalley.w-berks.sch.uk::a64d45c4-699e-41b4-9078-a2b543c7a194" providerId="AD" clId="Web-{BC287AB4-EE23-4257-AD60-2417BEE6296D}" dt="2022-04-19T16:26:50.275" v="1513" actId="20577"/>
          <ac:spMkLst>
            <pc:docMk/>
            <pc:sldMk cId="2557164133" sldId="270"/>
            <ac:spMk id="2" creationId="{5ACC696E-35CE-3ADF-AE3A-C7B33F388CC8}"/>
          </ac:spMkLst>
        </pc:spChg>
        <pc:spChg chg="mod">
          <ac:chgData name="Alexandra Smith" userId="S::asmith@kennetvalley.w-berks.sch.uk::a64d45c4-699e-41b4-9078-a2b543c7a194" providerId="AD" clId="Web-{BC287AB4-EE23-4257-AD60-2417BEE6296D}" dt="2022-04-19T16:27:34.369" v="1525" actId="20577"/>
          <ac:spMkLst>
            <pc:docMk/>
            <pc:sldMk cId="2557164133" sldId="270"/>
            <ac:spMk id="3" creationId="{BC539503-87C8-A851-4F59-B2D20BD08AC2}"/>
          </ac:spMkLst>
        </pc:spChg>
      </pc:sldChg>
      <pc:sldMasterChg chg="del delSldLayout">
        <pc:chgData name="Alexandra Smith" userId="S::asmith@kennetvalley.w-berks.sch.uk::a64d45c4-699e-41b4-9078-a2b543c7a194" providerId="AD" clId="Web-{BC287AB4-EE23-4257-AD60-2417BEE6296D}" dt="2022-04-19T14:51:19.943" v="3"/>
        <pc:sldMasterMkLst>
          <pc:docMk/>
          <pc:sldMasterMk cId="2460954070" sldId="2147483660"/>
        </pc:sldMasterMkLst>
        <pc:sldLayoutChg chg="del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Alexandra Smith" userId="S::asmith@kennetvalley.w-berks.sch.uk::a64d45c4-699e-41b4-9078-a2b543c7a194" providerId="AD" clId="Web-{BC287AB4-EE23-4257-AD60-2417BEE6296D}" dt="2022-04-19T14:51:19.943" v="3"/>
        <pc:sldMasterMkLst>
          <pc:docMk/>
          <pc:sldMasterMk cId="742659170" sldId="2147483685"/>
        </pc:sldMasterMkLst>
        <pc:sldLayoutChg chg="add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742659170" sldId="2147483685"/>
            <pc:sldLayoutMk cId="3341616789" sldId="2147483674"/>
          </pc:sldLayoutMkLst>
        </pc:sldLayoutChg>
        <pc:sldLayoutChg chg="add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742659170" sldId="2147483685"/>
            <pc:sldLayoutMk cId="3151666523" sldId="2147483675"/>
          </pc:sldLayoutMkLst>
        </pc:sldLayoutChg>
        <pc:sldLayoutChg chg="add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742659170" sldId="2147483685"/>
            <pc:sldLayoutMk cId="544910380" sldId="2147483676"/>
          </pc:sldLayoutMkLst>
        </pc:sldLayoutChg>
        <pc:sldLayoutChg chg="add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742659170" sldId="2147483685"/>
            <pc:sldLayoutMk cId="3102485443" sldId="2147483677"/>
          </pc:sldLayoutMkLst>
        </pc:sldLayoutChg>
        <pc:sldLayoutChg chg="add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742659170" sldId="2147483685"/>
            <pc:sldLayoutMk cId="2018226089" sldId="2147483678"/>
          </pc:sldLayoutMkLst>
        </pc:sldLayoutChg>
        <pc:sldLayoutChg chg="add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742659170" sldId="2147483685"/>
            <pc:sldLayoutMk cId="2261682630" sldId="2147483679"/>
          </pc:sldLayoutMkLst>
        </pc:sldLayoutChg>
        <pc:sldLayoutChg chg="add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742659170" sldId="2147483685"/>
            <pc:sldLayoutMk cId="4047958803" sldId="2147483680"/>
          </pc:sldLayoutMkLst>
        </pc:sldLayoutChg>
        <pc:sldLayoutChg chg="add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742659170" sldId="2147483685"/>
            <pc:sldLayoutMk cId="2115938387" sldId="2147483681"/>
          </pc:sldLayoutMkLst>
        </pc:sldLayoutChg>
        <pc:sldLayoutChg chg="add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742659170" sldId="2147483685"/>
            <pc:sldLayoutMk cId="3834423931" sldId="2147483682"/>
          </pc:sldLayoutMkLst>
        </pc:sldLayoutChg>
        <pc:sldLayoutChg chg="add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742659170" sldId="2147483685"/>
            <pc:sldLayoutMk cId="2037618214" sldId="2147483683"/>
          </pc:sldLayoutMkLst>
        </pc:sldLayoutChg>
        <pc:sldLayoutChg chg="add">
          <pc:chgData name="Alexandra Smith" userId="S::asmith@kennetvalley.w-berks.sch.uk::a64d45c4-699e-41b4-9078-a2b543c7a194" providerId="AD" clId="Web-{BC287AB4-EE23-4257-AD60-2417BEE6296D}" dt="2022-04-19T14:51:19.943" v="3"/>
          <pc:sldLayoutMkLst>
            <pc:docMk/>
            <pc:sldMasterMk cId="742659170" sldId="2147483685"/>
            <pc:sldLayoutMk cId="2151071197" sldId="2147483684"/>
          </pc:sldLayoutMkLst>
        </pc:sldLayoutChg>
      </pc:sldMasterChg>
    </pc:docChg>
  </pc:docChgLst>
  <pc:docChgLst>
    <pc:chgData name="Alexandra Smith" userId="S::asmith@kennetvalley.w-berks.sch.uk::a64d45c4-699e-41b4-9078-a2b543c7a194" providerId="AD" clId="Web-{CD491B09-9393-26E5-C3AB-2F2AFBD56FA9}"/>
    <pc:docChg chg="addSld delSld modSld sldOrd">
      <pc:chgData name="Alexandra Smith" userId="S::asmith@kennetvalley.w-berks.sch.uk::a64d45c4-699e-41b4-9078-a2b543c7a194" providerId="AD" clId="Web-{CD491B09-9393-26E5-C3AB-2F2AFBD56FA9}" dt="2022-06-22T20:22:27.841" v="141" actId="20577"/>
      <pc:docMkLst>
        <pc:docMk/>
      </pc:docMkLst>
      <pc:sldChg chg="modSp">
        <pc:chgData name="Alexandra Smith" userId="S::asmith@kennetvalley.w-berks.sch.uk::a64d45c4-699e-41b4-9078-a2b543c7a194" providerId="AD" clId="Web-{CD491B09-9393-26E5-C3AB-2F2AFBD56FA9}" dt="2022-06-22T20:22:27.841" v="141" actId="20577"/>
        <pc:sldMkLst>
          <pc:docMk/>
          <pc:sldMk cId="373225627" sldId="258"/>
        </pc:sldMkLst>
        <pc:spChg chg="mod">
          <ac:chgData name="Alexandra Smith" userId="S::asmith@kennetvalley.w-berks.sch.uk::a64d45c4-699e-41b4-9078-a2b543c7a194" providerId="AD" clId="Web-{CD491B09-9393-26E5-C3AB-2F2AFBD56FA9}" dt="2022-06-22T20:22:27.841" v="141" actId="20577"/>
          <ac:spMkLst>
            <pc:docMk/>
            <pc:sldMk cId="373225627" sldId="258"/>
            <ac:spMk id="3" creationId="{EF6866BA-F906-B320-E021-BEEC2080EECC}"/>
          </ac:spMkLst>
        </pc:spChg>
      </pc:sldChg>
      <pc:sldChg chg="addSp delSp modSp del ord">
        <pc:chgData name="Alexandra Smith" userId="S::asmith@kennetvalley.w-berks.sch.uk::a64d45c4-699e-41b4-9078-a2b543c7a194" providerId="AD" clId="Web-{CD491B09-9393-26E5-C3AB-2F2AFBD56FA9}" dt="2022-06-22T20:16:54.729" v="101"/>
        <pc:sldMkLst>
          <pc:docMk/>
          <pc:sldMk cId="351144817" sldId="269"/>
        </pc:sldMkLst>
        <pc:spChg chg="mod">
          <ac:chgData name="Alexandra Smith" userId="S::asmith@kennetvalley.w-berks.sch.uk::a64d45c4-699e-41b4-9078-a2b543c7a194" providerId="AD" clId="Web-{CD491B09-9393-26E5-C3AB-2F2AFBD56FA9}" dt="2022-06-22T20:16:11.305" v="96"/>
          <ac:spMkLst>
            <pc:docMk/>
            <pc:sldMk cId="351144817" sldId="269"/>
            <ac:spMk id="2" creationId="{5ACC696E-35CE-3ADF-AE3A-C7B33F388CC8}"/>
          </ac:spMkLst>
        </pc:spChg>
        <pc:spChg chg="mod">
          <ac:chgData name="Alexandra Smith" userId="S::asmith@kennetvalley.w-berks.sch.uk::a64d45c4-699e-41b4-9078-a2b543c7a194" providerId="AD" clId="Web-{CD491B09-9393-26E5-C3AB-2F2AFBD56FA9}" dt="2022-06-22T20:16:11.305" v="96"/>
          <ac:spMkLst>
            <pc:docMk/>
            <pc:sldMk cId="351144817" sldId="269"/>
            <ac:spMk id="3" creationId="{BC539503-87C8-A851-4F59-B2D20BD08AC2}"/>
          </ac:spMkLst>
        </pc:spChg>
        <pc:spChg chg="add del">
          <ac:chgData name="Alexandra Smith" userId="S::asmith@kennetvalley.w-berks.sch.uk::a64d45c4-699e-41b4-9078-a2b543c7a194" providerId="AD" clId="Web-{CD491B09-9393-26E5-C3AB-2F2AFBD56FA9}" dt="2022-06-22T20:16:11.305" v="96"/>
          <ac:spMkLst>
            <pc:docMk/>
            <pc:sldMk cId="351144817" sldId="269"/>
            <ac:spMk id="11" creationId="{D75A5B51-0925-4835-8511-A0DD17EAA97C}"/>
          </ac:spMkLst>
        </pc:spChg>
        <pc:spChg chg="add del">
          <ac:chgData name="Alexandra Smith" userId="S::asmith@kennetvalley.w-berks.sch.uk::a64d45c4-699e-41b4-9078-a2b543c7a194" providerId="AD" clId="Web-{CD491B09-9393-26E5-C3AB-2F2AFBD56FA9}" dt="2022-06-22T20:16:11.305" v="96"/>
          <ac:spMkLst>
            <pc:docMk/>
            <pc:sldMk cId="351144817" sldId="269"/>
            <ac:spMk id="13" creationId="{35AD8443-F80F-481A-A3DE-89A2D0BA7348}"/>
          </ac:spMkLst>
        </pc:spChg>
        <pc:spChg chg="add del">
          <ac:chgData name="Alexandra Smith" userId="S::asmith@kennetvalley.w-berks.sch.uk::a64d45c4-699e-41b4-9078-a2b543c7a194" providerId="AD" clId="Web-{CD491B09-9393-26E5-C3AB-2F2AFBD56FA9}" dt="2022-06-22T20:16:11.305" v="96"/>
          <ac:spMkLst>
            <pc:docMk/>
            <pc:sldMk cId="351144817" sldId="269"/>
            <ac:spMk id="18" creationId="{100EDD19-6802-4EC3-95CE-CFFAB042CFD6}"/>
          </ac:spMkLst>
        </pc:spChg>
        <pc:spChg chg="add del">
          <ac:chgData name="Alexandra Smith" userId="S::asmith@kennetvalley.w-berks.sch.uk::a64d45c4-699e-41b4-9078-a2b543c7a194" providerId="AD" clId="Web-{CD491B09-9393-26E5-C3AB-2F2AFBD56FA9}" dt="2022-06-22T20:16:11.305" v="96"/>
          <ac:spMkLst>
            <pc:docMk/>
            <pc:sldMk cId="351144817" sldId="269"/>
            <ac:spMk id="20" creationId="{DB17E863-922E-4C26-BD64-E8FD41D28661}"/>
          </ac:spMkLst>
        </pc:spChg>
        <pc:picChg chg="del">
          <ac:chgData name="Alexandra Smith" userId="S::asmith@kennetvalley.w-berks.sch.uk::a64d45c4-699e-41b4-9078-a2b543c7a194" providerId="AD" clId="Web-{CD491B09-9393-26E5-C3AB-2F2AFBD56FA9}" dt="2022-06-22T20:12:59.446" v="32"/>
          <ac:picMkLst>
            <pc:docMk/>
            <pc:sldMk cId="351144817" sldId="269"/>
            <ac:picMk id="4" creationId="{5EB04B95-85A2-0D03-B67A-49851C8D6D3A}"/>
          </ac:picMkLst>
        </pc:picChg>
        <pc:picChg chg="del">
          <ac:chgData name="Alexandra Smith" userId="S::asmith@kennetvalley.w-berks.sch.uk::a64d45c4-699e-41b4-9078-a2b543c7a194" providerId="AD" clId="Web-{CD491B09-9393-26E5-C3AB-2F2AFBD56FA9}" dt="2022-06-22T20:12:58.321" v="31"/>
          <ac:picMkLst>
            <pc:docMk/>
            <pc:sldMk cId="351144817" sldId="269"/>
            <ac:picMk id="5" creationId="{2626FEB4-57D7-2216-055C-30030B2E4073}"/>
          </ac:picMkLst>
        </pc:picChg>
        <pc:picChg chg="del">
          <ac:chgData name="Alexandra Smith" userId="S::asmith@kennetvalley.w-berks.sch.uk::a64d45c4-699e-41b4-9078-a2b543c7a194" providerId="AD" clId="Web-{CD491B09-9393-26E5-C3AB-2F2AFBD56FA9}" dt="2022-06-22T20:12:57.242" v="30"/>
          <ac:picMkLst>
            <pc:docMk/>
            <pc:sldMk cId="351144817" sldId="269"/>
            <ac:picMk id="6" creationId="{2147441A-2CB7-D0DD-721C-D7BBADB67937}"/>
          </ac:picMkLst>
        </pc:picChg>
      </pc:sldChg>
      <pc:sldChg chg="modSp">
        <pc:chgData name="Alexandra Smith" userId="S::asmith@kennetvalley.w-berks.sch.uk::a64d45c4-699e-41b4-9078-a2b543c7a194" providerId="AD" clId="Web-{CD491B09-9393-26E5-C3AB-2F2AFBD56FA9}" dt="2022-06-22T20:21:02.913" v="140" actId="20577"/>
        <pc:sldMkLst>
          <pc:docMk/>
          <pc:sldMk cId="2557164133" sldId="270"/>
        </pc:sldMkLst>
        <pc:spChg chg="mod">
          <ac:chgData name="Alexandra Smith" userId="S::asmith@kennetvalley.w-berks.sch.uk::a64d45c4-699e-41b4-9078-a2b543c7a194" providerId="AD" clId="Web-{CD491B09-9393-26E5-C3AB-2F2AFBD56FA9}" dt="2022-06-22T20:21:02.913" v="140" actId="20577"/>
          <ac:spMkLst>
            <pc:docMk/>
            <pc:sldMk cId="2557164133" sldId="270"/>
            <ac:spMk id="3" creationId="{BC539503-87C8-A851-4F59-B2D20BD08AC2}"/>
          </ac:spMkLst>
        </pc:spChg>
      </pc:sldChg>
      <pc:sldChg chg="addSp modSp">
        <pc:chgData name="Alexandra Smith" userId="S::asmith@kennetvalley.w-berks.sch.uk::a64d45c4-699e-41b4-9078-a2b543c7a194" providerId="AD" clId="Web-{CD491B09-9393-26E5-C3AB-2F2AFBD56FA9}" dt="2022-06-22T20:08:41.757" v="5" actId="1076"/>
        <pc:sldMkLst>
          <pc:docMk/>
          <pc:sldMk cId="838007380" sldId="274"/>
        </pc:sldMkLst>
        <pc:picChg chg="add mod">
          <ac:chgData name="Alexandra Smith" userId="S::asmith@kennetvalley.w-berks.sch.uk::a64d45c4-699e-41b4-9078-a2b543c7a194" providerId="AD" clId="Web-{CD491B09-9393-26E5-C3AB-2F2AFBD56FA9}" dt="2022-06-22T20:08:41.757" v="5" actId="1076"/>
          <ac:picMkLst>
            <pc:docMk/>
            <pc:sldMk cId="838007380" sldId="274"/>
            <ac:picMk id="3" creationId="{68F8F5D9-5D88-BA78-383E-423D3B333966}"/>
          </ac:picMkLst>
        </pc:picChg>
      </pc:sldChg>
      <pc:sldChg chg="modSp add replId">
        <pc:chgData name="Alexandra Smith" userId="S::asmith@kennetvalley.w-berks.sch.uk::a64d45c4-699e-41b4-9078-a2b543c7a194" providerId="AD" clId="Web-{CD491B09-9393-26E5-C3AB-2F2AFBD56FA9}" dt="2022-06-22T20:20:49.350" v="115" actId="20577"/>
        <pc:sldMkLst>
          <pc:docMk/>
          <pc:sldMk cId="2471031168" sldId="275"/>
        </pc:sldMkLst>
        <pc:spChg chg="mod">
          <ac:chgData name="Alexandra Smith" userId="S::asmith@kennetvalley.w-berks.sch.uk::a64d45c4-699e-41b4-9078-a2b543c7a194" providerId="AD" clId="Web-{CD491B09-9393-26E5-C3AB-2F2AFBD56FA9}" dt="2022-06-22T20:20:49.350" v="115" actId="20577"/>
          <ac:spMkLst>
            <pc:docMk/>
            <pc:sldMk cId="2471031168" sldId="275"/>
            <ac:spMk id="3" creationId="{BC539503-87C8-A851-4F59-B2D20BD08AC2}"/>
          </ac:spMkLst>
        </pc:spChg>
      </pc:sldChg>
    </pc:docChg>
  </pc:docChgLst>
  <pc:docChgLst>
    <pc:chgData name="Alexandra Smith" userId="S::asmith@kennetvalley.w-berks.sch.uk::a64d45c4-699e-41b4-9078-a2b543c7a194" providerId="AD" clId="Web-{7B7E59E8-794D-974B-CEB6-357CF61E754A}"/>
    <pc:docChg chg="addSld delSld modSld">
      <pc:chgData name="Alexandra Smith" userId="S::asmith@kennetvalley.w-berks.sch.uk::a64d45c4-699e-41b4-9078-a2b543c7a194" providerId="AD" clId="Web-{7B7E59E8-794D-974B-CEB6-357CF61E754A}" dt="2022-07-03T09:22:01.760" v="87" actId="1076"/>
      <pc:docMkLst>
        <pc:docMk/>
      </pc:docMkLst>
      <pc:sldChg chg="addSp delSp modSp">
        <pc:chgData name="Alexandra Smith" userId="S::asmith@kennetvalley.w-berks.sch.uk::a64d45c4-699e-41b4-9078-a2b543c7a194" providerId="AD" clId="Web-{7B7E59E8-794D-974B-CEB6-357CF61E754A}" dt="2022-07-03T09:22:01.760" v="87" actId="1076"/>
        <pc:sldMkLst>
          <pc:docMk/>
          <pc:sldMk cId="3207777649" sldId="261"/>
        </pc:sldMkLst>
        <pc:spChg chg="mod">
          <ac:chgData name="Alexandra Smith" userId="S::asmith@kennetvalley.w-berks.sch.uk::a64d45c4-699e-41b4-9078-a2b543c7a194" providerId="AD" clId="Web-{7B7E59E8-794D-974B-CEB6-357CF61E754A}" dt="2022-07-03T09:01:00.058" v="63" actId="20577"/>
          <ac:spMkLst>
            <pc:docMk/>
            <pc:sldMk cId="3207777649" sldId="261"/>
            <ac:spMk id="3" creationId="{0EAD9C5C-96A4-A7AE-D3BA-DEC77DD9E22C}"/>
          </ac:spMkLst>
        </pc:spChg>
        <pc:spChg chg="add del">
          <ac:chgData name="Alexandra Smith" userId="S::asmith@kennetvalley.w-berks.sch.uk::a64d45c4-699e-41b4-9078-a2b543c7a194" providerId="AD" clId="Web-{7B7E59E8-794D-974B-CEB6-357CF61E754A}" dt="2022-07-03T09:21:37.197" v="83"/>
          <ac:spMkLst>
            <pc:docMk/>
            <pc:sldMk cId="3207777649" sldId="261"/>
            <ac:spMk id="4" creationId="{E35024F0-8CF4-1E1D-1CC5-E2DB94AEAB9C}"/>
          </ac:spMkLst>
        </pc:spChg>
        <pc:picChg chg="add del mod ord modCrop">
          <ac:chgData name="Alexandra Smith" userId="S::asmith@kennetvalley.w-berks.sch.uk::a64d45c4-699e-41b4-9078-a2b543c7a194" providerId="AD" clId="Web-{7B7E59E8-794D-974B-CEB6-357CF61E754A}" dt="2022-07-03T09:21:12.931" v="80"/>
          <ac:picMkLst>
            <pc:docMk/>
            <pc:sldMk cId="3207777649" sldId="261"/>
            <ac:picMk id="5" creationId="{509FCDE3-422A-B9F8-48FD-FAA70D98572B}"/>
          </ac:picMkLst>
        </pc:picChg>
        <pc:picChg chg="add del mod ord modCrop">
          <ac:chgData name="Alexandra Smith" userId="S::asmith@kennetvalley.w-berks.sch.uk::a64d45c4-699e-41b4-9078-a2b543c7a194" providerId="AD" clId="Web-{7B7E59E8-794D-974B-CEB6-357CF61E754A}" dt="2022-07-03T09:21:35.135" v="82"/>
          <ac:picMkLst>
            <pc:docMk/>
            <pc:sldMk cId="3207777649" sldId="261"/>
            <ac:picMk id="6" creationId="{A782B418-1FDE-B919-64F0-C46FE31A638D}"/>
          </ac:picMkLst>
        </pc:picChg>
        <pc:picChg chg="add mod">
          <ac:chgData name="Alexandra Smith" userId="S::asmith@kennetvalley.w-berks.sch.uk::a64d45c4-699e-41b4-9078-a2b543c7a194" providerId="AD" clId="Web-{7B7E59E8-794D-974B-CEB6-357CF61E754A}" dt="2022-07-03T09:22:01.760" v="87" actId="1076"/>
          <ac:picMkLst>
            <pc:docMk/>
            <pc:sldMk cId="3207777649" sldId="261"/>
            <ac:picMk id="7" creationId="{F9D8D808-735F-7C1F-3CD0-077EB7A58011}"/>
          </ac:picMkLst>
        </pc:picChg>
      </pc:sldChg>
      <pc:sldChg chg="addSp delSp modSp del mod setBg">
        <pc:chgData name="Alexandra Smith" userId="S::asmith@kennetvalley.w-berks.sch.uk::a64d45c4-699e-41b4-9078-a2b543c7a194" providerId="AD" clId="Web-{7B7E59E8-794D-974B-CEB6-357CF61E754A}" dt="2022-07-03T09:01:14.262" v="70"/>
        <pc:sldMkLst>
          <pc:docMk/>
          <pc:sldMk cId="2615316090" sldId="262"/>
        </pc:sldMkLst>
        <pc:spChg chg="mod">
          <ac:chgData name="Alexandra Smith" userId="S::asmith@kennetvalley.w-berks.sch.uk::a64d45c4-699e-41b4-9078-a2b543c7a194" providerId="AD" clId="Web-{7B7E59E8-794D-974B-CEB6-357CF61E754A}" dt="2022-07-03T08:59:56.369" v="53"/>
          <ac:spMkLst>
            <pc:docMk/>
            <pc:sldMk cId="2615316090" sldId="262"/>
            <ac:spMk id="2" creationId="{431F3C9B-6FA8-403E-7707-4DFD9F3B06A0}"/>
          </ac:spMkLst>
        </pc:spChg>
        <pc:spChg chg="mod">
          <ac:chgData name="Alexandra Smith" userId="S::asmith@kennetvalley.w-berks.sch.uk::a64d45c4-699e-41b4-9078-a2b543c7a194" providerId="AD" clId="Web-{7B7E59E8-794D-974B-CEB6-357CF61E754A}" dt="2022-07-03T08:59:56.369" v="53"/>
          <ac:spMkLst>
            <pc:docMk/>
            <pc:sldMk cId="2615316090" sldId="262"/>
            <ac:spMk id="3" creationId="{0EAD9C5C-96A4-A7AE-D3BA-DEC77DD9E22C}"/>
          </ac:spMkLst>
        </pc:spChg>
        <pc:spChg chg="del">
          <ac:chgData name="Alexandra Smith" userId="S::asmith@kennetvalley.w-berks.sch.uk::a64d45c4-699e-41b4-9078-a2b543c7a194" providerId="AD" clId="Web-{7B7E59E8-794D-974B-CEB6-357CF61E754A}" dt="2022-07-03T08:58:22.773" v="23"/>
          <ac:spMkLst>
            <pc:docMk/>
            <pc:sldMk cId="2615316090" sldId="262"/>
            <ac:spMk id="4" creationId="{E35024F0-8CF4-1E1D-1CC5-E2DB94AEAB9C}"/>
          </ac:spMkLst>
        </pc:spChg>
        <pc:spChg chg="add del mod">
          <ac:chgData name="Alexandra Smith" userId="S::asmith@kennetvalley.w-berks.sch.uk::a64d45c4-699e-41b4-9078-a2b543c7a194" providerId="AD" clId="Web-{7B7E59E8-794D-974B-CEB6-357CF61E754A}" dt="2022-07-03T08:58:29.602" v="25"/>
          <ac:spMkLst>
            <pc:docMk/>
            <pc:sldMk cId="2615316090" sldId="262"/>
            <ac:spMk id="7" creationId="{5F614B9D-74B9-7653-7364-3E1F1C077309}"/>
          </ac:spMkLst>
        </pc:spChg>
        <pc:spChg chg="add del">
          <ac:chgData name="Alexandra Smith" userId="S::asmith@kennetvalley.w-berks.sch.uk::a64d45c4-699e-41b4-9078-a2b543c7a194" providerId="AD" clId="Web-{7B7E59E8-794D-974B-CEB6-357CF61E754A}" dt="2022-07-03T08:59:49.072" v="47"/>
          <ac:spMkLst>
            <pc:docMk/>
            <pc:sldMk cId="2615316090" sldId="262"/>
            <ac:spMk id="9" creationId="{FD0FF0B5-0C84-0DA6-6103-A27F8DE38EBA}"/>
          </ac:spMkLst>
        </pc:spChg>
        <pc:spChg chg="add del">
          <ac:chgData name="Alexandra Smith" userId="S::asmith@kennetvalley.w-berks.sch.uk::a64d45c4-699e-41b4-9078-a2b543c7a194" providerId="AD" clId="Web-{7B7E59E8-794D-974B-CEB6-357CF61E754A}" dt="2022-07-03T08:59:48.635" v="46"/>
          <ac:spMkLst>
            <pc:docMk/>
            <pc:sldMk cId="2615316090" sldId="262"/>
            <ac:spMk id="10" creationId="{7FF1AC4C-9DC5-9F3F-7375-8D8E0E462563}"/>
          </ac:spMkLst>
        </pc:spChg>
        <pc:spChg chg="add del">
          <ac:chgData name="Alexandra Smith" userId="S::asmith@kennetvalley.w-berks.sch.uk::a64d45c4-699e-41b4-9078-a2b543c7a194" providerId="AD" clId="Web-{7B7E59E8-794D-974B-CEB6-357CF61E754A}" dt="2022-07-03T08:58:45.508" v="29"/>
          <ac:spMkLst>
            <pc:docMk/>
            <pc:sldMk cId="2615316090" sldId="262"/>
            <ac:spMk id="13" creationId="{DA381740-063A-41A4-836D-85D14980EEF0}"/>
          </ac:spMkLst>
        </pc:spChg>
        <pc:spChg chg="add del">
          <ac:chgData name="Alexandra Smith" userId="S::asmith@kennetvalley.w-berks.sch.uk::a64d45c4-699e-41b4-9078-a2b543c7a194" providerId="AD" clId="Web-{7B7E59E8-794D-974B-CEB6-357CF61E754A}" dt="2022-07-03T08:58:45.508" v="29"/>
          <ac:spMkLst>
            <pc:docMk/>
            <pc:sldMk cId="2615316090" sldId="262"/>
            <ac:spMk id="15" creationId="{BCED4D40-4B67-4331-AC48-79B82B4A47D8}"/>
          </ac:spMkLst>
        </pc:spChg>
        <pc:spChg chg="add del">
          <ac:chgData name="Alexandra Smith" userId="S::asmith@kennetvalley.w-berks.sch.uk::a64d45c4-699e-41b4-9078-a2b543c7a194" providerId="AD" clId="Web-{7B7E59E8-794D-974B-CEB6-357CF61E754A}" dt="2022-07-03T08:58:55.008" v="31"/>
          <ac:spMkLst>
            <pc:docMk/>
            <pc:sldMk cId="2615316090" sldId="262"/>
            <ac:spMk id="17" creationId="{3FCFB1DE-0B7E-48CC-BA90-B2AB0889F9D6}"/>
          </ac:spMkLst>
        </pc:spChg>
        <pc:spChg chg="add del">
          <ac:chgData name="Alexandra Smith" userId="S::asmith@kennetvalley.w-berks.sch.uk::a64d45c4-699e-41b4-9078-a2b543c7a194" providerId="AD" clId="Web-{7B7E59E8-794D-974B-CEB6-357CF61E754A}" dt="2022-07-03T08:58:55.008" v="31"/>
          <ac:spMkLst>
            <pc:docMk/>
            <pc:sldMk cId="2615316090" sldId="262"/>
            <ac:spMk id="18" creationId="{DA381740-063A-41A4-836D-85D14980EEF0}"/>
          </ac:spMkLst>
        </pc:spChg>
        <pc:spChg chg="add del">
          <ac:chgData name="Alexandra Smith" userId="S::asmith@kennetvalley.w-berks.sch.uk::a64d45c4-699e-41b4-9078-a2b543c7a194" providerId="AD" clId="Web-{7B7E59E8-794D-974B-CEB6-357CF61E754A}" dt="2022-07-03T08:58:55.008" v="31"/>
          <ac:spMkLst>
            <pc:docMk/>
            <pc:sldMk cId="2615316090" sldId="262"/>
            <ac:spMk id="19" creationId="{665DBBEF-238B-476B-96AB-8AAC3224ECEA}"/>
          </ac:spMkLst>
        </pc:spChg>
        <pc:spChg chg="add del">
          <ac:chgData name="Alexandra Smith" userId="S::asmith@kennetvalley.w-berks.sch.uk::a64d45c4-699e-41b4-9078-a2b543c7a194" providerId="AD" clId="Web-{7B7E59E8-794D-974B-CEB6-357CF61E754A}" dt="2022-07-03T08:59:56.369" v="53"/>
          <ac:spMkLst>
            <pc:docMk/>
            <pc:sldMk cId="2615316090" sldId="262"/>
            <ac:spMk id="21" creationId="{41D92710-32AD-4D92-A7BE-0C32FB75B90B}"/>
          </ac:spMkLst>
        </pc:spChg>
        <pc:spChg chg="add del">
          <ac:chgData name="Alexandra Smith" userId="S::asmith@kennetvalley.w-berks.sch.uk::a64d45c4-699e-41b4-9078-a2b543c7a194" providerId="AD" clId="Web-{7B7E59E8-794D-974B-CEB6-357CF61E754A}" dt="2022-07-03T08:59:56.369" v="53"/>
          <ac:spMkLst>
            <pc:docMk/>
            <pc:sldMk cId="2615316090" sldId="262"/>
            <ac:spMk id="22" creationId="{DA381740-063A-41A4-836D-85D14980EEF0}"/>
          </ac:spMkLst>
        </pc:spChg>
        <pc:spChg chg="add del">
          <ac:chgData name="Alexandra Smith" userId="S::asmith@kennetvalley.w-berks.sch.uk::a64d45c4-699e-41b4-9078-a2b543c7a194" providerId="AD" clId="Web-{7B7E59E8-794D-974B-CEB6-357CF61E754A}" dt="2022-07-03T08:59:56.369" v="53"/>
          <ac:spMkLst>
            <pc:docMk/>
            <pc:sldMk cId="2615316090" sldId="262"/>
            <ac:spMk id="23" creationId="{E6C0DD6B-6AA3-448F-9B99-8386295BC1B4}"/>
          </ac:spMkLst>
        </pc:spChg>
        <pc:spChg chg="add del">
          <ac:chgData name="Alexandra Smith" userId="S::asmith@kennetvalley.w-berks.sch.uk::a64d45c4-699e-41b4-9078-a2b543c7a194" providerId="AD" clId="Web-{7B7E59E8-794D-974B-CEB6-357CF61E754A}" dt="2022-07-03T08:59:56.369" v="53"/>
          <ac:spMkLst>
            <pc:docMk/>
            <pc:sldMk cId="2615316090" sldId="262"/>
            <ac:spMk id="24" creationId="{C59AB4C8-9178-4F7A-8404-6890510B5917}"/>
          </ac:spMkLst>
        </pc:spChg>
        <pc:spChg chg="add del">
          <ac:chgData name="Alexandra Smith" userId="S::asmith@kennetvalley.w-berks.sch.uk::a64d45c4-699e-41b4-9078-a2b543c7a194" providerId="AD" clId="Web-{7B7E59E8-794D-974B-CEB6-357CF61E754A}" dt="2022-07-03T08:59:56.369" v="53"/>
          <ac:spMkLst>
            <pc:docMk/>
            <pc:sldMk cId="2615316090" sldId="262"/>
            <ac:spMk id="25" creationId="{CFDC8673-ECDC-4BBF-85A0-B3C8BF5D54D8}"/>
          </ac:spMkLst>
        </pc:spChg>
        <pc:spChg chg="add del">
          <ac:chgData name="Alexandra Smith" userId="S::asmith@kennetvalley.w-berks.sch.uk::a64d45c4-699e-41b4-9078-a2b543c7a194" providerId="AD" clId="Web-{7B7E59E8-794D-974B-CEB6-357CF61E754A}" dt="2022-07-03T08:59:56.369" v="53"/>
          <ac:spMkLst>
            <pc:docMk/>
            <pc:sldMk cId="2615316090" sldId="262"/>
            <ac:spMk id="26" creationId="{98563585-019D-4DED-B8F2-11788F2B3DD4}"/>
          </ac:spMkLst>
        </pc:spChg>
        <pc:spChg chg="add">
          <ac:chgData name="Alexandra Smith" userId="S::asmith@kennetvalley.w-berks.sch.uk::a64d45c4-699e-41b4-9078-a2b543c7a194" providerId="AD" clId="Web-{7B7E59E8-794D-974B-CEB6-357CF61E754A}" dt="2022-07-03T08:59:56.369" v="53"/>
          <ac:spMkLst>
            <pc:docMk/>
            <pc:sldMk cId="2615316090" sldId="262"/>
            <ac:spMk id="31" creationId="{DA381740-063A-41A4-836D-85D14980EEF0}"/>
          </ac:spMkLst>
        </pc:spChg>
        <pc:spChg chg="add">
          <ac:chgData name="Alexandra Smith" userId="S::asmith@kennetvalley.w-berks.sch.uk::a64d45c4-699e-41b4-9078-a2b543c7a194" providerId="AD" clId="Web-{7B7E59E8-794D-974B-CEB6-357CF61E754A}" dt="2022-07-03T08:59:56.369" v="53"/>
          <ac:spMkLst>
            <pc:docMk/>
            <pc:sldMk cId="2615316090" sldId="262"/>
            <ac:spMk id="33" creationId="{665DBBEF-238B-476B-96AB-8AAC3224ECEA}"/>
          </ac:spMkLst>
        </pc:spChg>
        <pc:spChg chg="add">
          <ac:chgData name="Alexandra Smith" userId="S::asmith@kennetvalley.w-berks.sch.uk::a64d45c4-699e-41b4-9078-a2b543c7a194" providerId="AD" clId="Web-{7B7E59E8-794D-974B-CEB6-357CF61E754A}" dt="2022-07-03T08:59:56.369" v="53"/>
          <ac:spMkLst>
            <pc:docMk/>
            <pc:sldMk cId="2615316090" sldId="262"/>
            <ac:spMk id="35" creationId="{3FCFB1DE-0B7E-48CC-BA90-B2AB0889F9D6}"/>
          </ac:spMkLst>
        </pc:spChg>
        <pc:picChg chg="add del mod ord modCrop">
          <ac:chgData name="Alexandra Smith" userId="S::asmith@kennetvalley.w-berks.sch.uk::a64d45c4-699e-41b4-9078-a2b543c7a194" providerId="AD" clId="Web-{7B7E59E8-794D-974B-CEB6-357CF61E754A}" dt="2022-07-03T08:58:28.039" v="24"/>
          <ac:picMkLst>
            <pc:docMk/>
            <pc:sldMk cId="2615316090" sldId="262"/>
            <ac:picMk id="5" creationId="{342E4898-E4BB-A0E3-5361-80FE25230BE9}"/>
          </ac:picMkLst>
        </pc:picChg>
        <pc:picChg chg="add del mod">
          <ac:chgData name="Alexandra Smith" userId="S::asmith@kennetvalley.w-berks.sch.uk::a64d45c4-699e-41b4-9078-a2b543c7a194" providerId="AD" clId="Web-{7B7E59E8-794D-974B-CEB6-357CF61E754A}" dt="2022-07-03T09:01:12.605" v="69"/>
          <ac:picMkLst>
            <pc:docMk/>
            <pc:sldMk cId="2615316090" sldId="262"/>
            <ac:picMk id="8" creationId="{D4EFB49F-B9F8-278B-B72D-5E2AD1EC47F6}"/>
          </ac:picMkLst>
        </pc:picChg>
      </pc:sldChg>
      <pc:sldChg chg="modNotes">
        <pc:chgData name="Alexandra Smith" userId="S::asmith@kennetvalley.w-berks.sch.uk::a64d45c4-699e-41b4-9078-a2b543c7a194" providerId="AD" clId="Web-{7B7E59E8-794D-974B-CEB6-357CF61E754A}" dt="2022-07-02T15:13:26.476" v="22"/>
        <pc:sldMkLst>
          <pc:docMk/>
          <pc:sldMk cId="2557164133" sldId="270"/>
        </pc:sldMkLst>
      </pc:sldChg>
      <pc:sldChg chg="addSp delSp modSp">
        <pc:chgData name="Alexandra Smith" userId="S::asmith@kennetvalley.w-berks.sch.uk::a64d45c4-699e-41b4-9078-a2b543c7a194" providerId="AD" clId="Web-{7B7E59E8-794D-974B-CEB6-357CF61E754A}" dt="2022-07-02T15:11:44.629" v="15" actId="20577"/>
        <pc:sldMkLst>
          <pc:docMk/>
          <pc:sldMk cId="2471031168" sldId="275"/>
        </pc:sldMkLst>
        <pc:spChg chg="mod">
          <ac:chgData name="Alexandra Smith" userId="S::asmith@kennetvalley.w-berks.sch.uk::a64d45c4-699e-41b4-9078-a2b543c7a194" providerId="AD" clId="Web-{7B7E59E8-794D-974B-CEB6-357CF61E754A}" dt="2022-07-02T14:58:55.447" v="9"/>
          <ac:spMkLst>
            <pc:docMk/>
            <pc:sldMk cId="2471031168" sldId="275"/>
            <ac:spMk id="2" creationId="{5ACC696E-35CE-3ADF-AE3A-C7B33F388CC8}"/>
          </ac:spMkLst>
        </pc:spChg>
        <pc:spChg chg="mod">
          <ac:chgData name="Alexandra Smith" userId="S::asmith@kennetvalley.w-berks.sch.uk::a64d45c4-699e-41b4-9078-a2b543c7a194" providerId="AD" clId="Web-{7B7E59E8-794D-974B-CEB6-357CF61E754A}" dt="2022-07-02T15:11:44.629" v="15" actId="20577"/>
          <ac:spMkLst>
            <pc:docMk/>
            <pc:sldMk cId="2471031168" sldId="275"/>
            <ac:spMk id="3" creationId="{BC539503-87C8-A851-4F59-B2D20BD08AC2}"/>
          </ac:spMkLst>
        </pc:spChg>
        <pc:spChg chg="del">
          <ac:chgData name="Alexandra Smith" userId="S::asmith@kennetvalley.w-berks.sch.uk::a64d45c4-699e-41b4-9078-a2b543c7a194" providerId="AD" clId="Web-{7B7E59E8-794D-974B-CEB6-357CF61E754A}" dt="2022-07-02T14:58:55.447" v="9"/>
          <ac:spMkLst>
            <pc:docMk/>
            <pc:sldMk cId="2471031168" sldId="275"/>
            <ac:spMk id="11" creationId="{D75A5B51-0925-4835-8511-A0DD17EAA97C}"/>
          </ac:spMkLst>
        </pc:spChg>
        <pc:spChg chg="del">
          <ac:chgData name="Alexandra Smith" userId="S::asmith@kennetvalley.w-berks.sch.uk::a64d45c4-699e-41b4-9078-a2b543c7a194" providerId="AD" clId="Web-{7B7E59E8-794D-974B-CEB6-357CF61E754A}" dt="2022-07-02T14:58:55.447" v="9"/>
          <ac:spMkLst>
            <pc:docMk/>
            <pc:sldMk cId="2471031168" sldId="275"/>
            <ac:spMk id="13" creationId="{35AD8443-F80F-481A-A3DE-89A2D0BA7348}"/>
          </ac:spMkLst>
        </pc:spChg>
        <pc:spChg chg="add">
          <ac:chgData name="Alexandra Smith" userId="S::asmith@kennetvalley.w-berks.sch.uk::a64d45c4-699e-41b4-9078-a2b543c7a194" providerId="AD" clId="Web-{7B7E59E8-794D-974B-CEB6-357CF61E754A}" dt="2022-07-02T14:58:55.447" v="9"/>
          <ac:spMkLst>
            <pc:docMk/>
            <pc:sldMk cId="2471031168" sldId="275"/>
            <ac:spMk id="18" creationId="{F13C74B1-5B17-4795-BED0-7140497B445A}"/>
          </ac:spMkLst>
        </pc:spChg>
        <pc:spChg chg="add">
          <ac:chgData name="Alexandra Smith" userId="S::asmith@kennetvalley.w-berks.sch.uk::a64d45c4-699e-41b4-9078-a2b543c7a194" providerId="AD" clId="Web-{7B7E59E8-794D-974B-CEB6-357CF61E754A}" dt="2022-07-02T14:58:55.447" v="9"/>
          <ac:spMkLst>
            <pc:docMk/>
            <pc:sldMk cId="2471031168" sldId="275"/>
            <ac:spMk id="20" creationId="{3FCFB1DE-0B7E-48CC-BA90-B2AB0889F9D6}"/>
          </ac:spMkLst>
        </pc:spChg>
        <pc:picChg chg="del">
          <ac:chgData name="Alexandra Smith" userId="S::asmith@kennetvalley.w-berks.sch.uk::a64d45c4-699e-41b4-9078-a2b543c7a194" providerId="AD" clId="Web-{7B7E59E8-794D-974B-CEB6-357CF61E754A}" dt="2022-07-02T14:58:42.259" v="5"/>
          <ac:picMkLst>
            <pc:docMk/>
            <pc:sldMk cId="2471031168" sldId="275"/>
            <ac:picMk id="4" creationId="{5EB04B95-85A2-0D03-B67A-49851C8D6D3A}"/>
          </ac:picMkLst>
        </pc:picChg>
        <pc:picChg chg="del">
          <ac:chgData name="Alexandra Smith" userId="S::asmith@kennetvalley.w-berks.sch.uk::a64d45c4-699e-41b4-9078-a2b543c7a194" providerId="AD" clId="Web-{7B7E59E8-794D-974B-CEB6-357CF61E754A}" dt="2022-07-02T14:58:43.805" v="6"/>
          <ac:picMkLst>
            <pc:docMk/>
            <pc:sldMk cId="2471031168" sldId="275"/>
            <ac:picMk id="5" creationId="{2626FEB4-57D7-2216-055C-30030B2E4073}"/>
          </ac:picMkLst>
        </pc:picChg>
        <pc:picChg chg="del">
          <ac:chgData name="Alexandra Smith" userId="S::asmith@kennetvalley.w-berks.sch.uk::a64d45c4-699e-41b4-9078-a2b543c7a194" providerId="AD" clId="Web-{7B7E59E8-794D-974B-CEB6-357CF61E754A}" dt="2022-07-02T14:58:40.665" v="4"/>
          <ac:picMkLst>
            <pc:docMk/>
            <pc:sldMk cId="2471031168" sldId="275"/>
            <ac:picMk id="6" creationId="{2147441A-2CB7-D0DD-721C-D7BBADB67937}"/>
          </ac:picMkLst>
        </pc:picChg>
        <pc:picChg chg="add mod">
          <ac:chgData name="Alexandra Smith" userId="S::asmith@kennetvalley.w-berks.sch.uk::a64d45c4-699e-41b4-9078-a2b543c7a194" providerId="AD" clId="Web-{7B7E59E8-794D-974B-CEB6-357CF61E754A}" dt="2022-07-02T14:58:55.447" v="9"/>
          <ac:picMkLst>
            <pc:docMk/>
            <pc:sldMk cId="2471031168" sldId="275"/>
            <ac:picMk id="7" creationId="{4858CE20-5E2B-8321-F91C-E694D3E9A556}"/>
          </ac:picMkLst>
        </pc:picChg>
      </pc:sldChg>
      <pc:sldChg chg="delSp add del replId">
        <pc:chgData name="Alexandra Smith" userId="S::asmith@kennetvalley.w-berks.sch.uk::a64d45c4-699e-41b4-9078-a2b543c7a194" providerId="AD" clId="Web-{7B7E59E8-794D-974B-CEB6-357CF61E754A}" dt="2022-07-02T14:58:37.571" v="3"/>
        <pc:sldMkLst>
          <pc:docMk/>
          <pc:sldMk cId="3144458629" sldId="276"/>
        </pc:sldMkLst>
        <pc:picChg chg="del">
          <ac:chgData name="Alexandra Smith" userId="S::asmith@kennetvalley.w-berks.sch.uk::a64d45c4-699e-41b4-9078-a2b543c7a194" providerId="AD" clId="Web-{7B7E59E8-794D-974B-CEB6-357CF61E754A}" dt="2022-07-02T14:58:32.383" v="2"/>
          <ac:picMkLst>
            <pc:docMk/>
            <pc:sldMk cId="3144458629" sldId="276"/>
            <ac:picMk id="5" creationId="{2626FEB4-57D7-2216-055C-30030B2E4073}"/>
          </ac:picMkLst>
        </pc:picChg>
        <pc:picChg chg="del">
          <ac:chgData name="Alexandra Smith" userId="S::asmith@kennetvalley.w-berks.sch.uk::a64d45c4-699e-41b4-9078-a2b543c7a194" providerId="AD" clId="Web-{7B7E59E8-794D-974B-CEB6-357CF61E754A}" dt="2022-07-02T14:58:30.696" v="1"/>
          <ac:picMkLst>
            <pc:docMk/>
            <pc:sldMk cId="3144458629" sldId="276"/>
            <ac:picMk id="6" creationId="{2147441A-2CB7-D0DD-721C-D7BBADB67937}"/>
          </ac:picMkLst>
        </pc:picChg>
      </pc:sldChg>
      <pc:sldChg chg="addSp delSp modSp add replId">
        <pc:chgData name="Alexandra Smith" userId="S::asmith@kennetvalley.w-berks.sch.uk::a64d45c4-699e-41b4-9078-a2b543c7a194" providerId="AD" clId="Web-{7B7E59E8-794D-974B-CEB6-357CF61E754A}" dt="2022-07-03T09:01:42.856" v="78" actId="14100"/>
        <pc:sldMkLst>
          <pc:docMk/>
          <pc:sldMk cId="4181191908" sldId="276"/>
        </pc:sldMkLst>
        <pc:spChg chg="mod">
          <ac:chgData name="Alexandra Smith" userId="S::asmith@kennetvalley.w-berks.sch.uk::a64d45c4-699e-41b4-9078-a2b543c7a194" providerId="AD" clId="Web-{7B7E59E8-794D-974B-CEB6-357CF61E754A}" dt="2022-07-03T09:01:10.230" v="68" actId="20577"/>
          <ac:spMkLst>
            <pc:docMk/>
            <pc:sldMk cId="4181191908" sldId="276"/>
            <ac:spMk id="3" creationId="{0EAD9C5C-96A4-A7AE-D3BA-DEC77DD9E22C}"/>
          </ac:spMkLst>
        </pc:spChg>
        <pc:spChg chg="add del">
          <ac:chgData name="Alexandra Smith" userId="S::asmith@kennetvalley.w-berks.sch.uk::a64d45c4-699e-41b4-9078-a2b543c7a194" providerId="AD" clId="Web-{7B7E59E8-794D-974B-CEB6-357CF61E754A}" dt="2022-07-03T09:01:21.746" v="73"/>
          <ac:spMkLst>
            <pc:docMk/>
            <pc:sldMk cId="4181191908" sldId="276"/>
            <ac:spMk id="4" creationId="{E35024F0-8CF4-1E1D-1CC5-E2DB94AEAB9C}"/>
          </ac:spMkLst>
        </pc:spChg>
        <pc:picChg chg="add del mod ord modCrop">
          <ac:chgData name="Alexandra Smith" userId="S::asmith@kennetvalley.w-berks.sch.uk::a64d45c4-699e-41b4-9078-a2b543c7a194" providerId="AD" clId="Web-{7B7E59E8-794D-974B-CEB6-357CF61E754A}" dt="2022-07-03T09:01:20.028" v="72"/>
          <ac:picMkLst>
            <pc:docMk/>
            <pc:sldMk cId="4181191908" sldId="276"/>
            <ac:picMk id="5" creationId="{1ABA213D-C028-6E90-4DB0-52ADDCBFB890}"/>
          </ac:picMkLst>
        </pc:picChg>
        <pc:picChg chg="add mod">
          <ac:chgData name="Alexandra Smith" userId="S::asmith@kennetvalley.w-berks.sch.uk::a64d45c4-699e-41b4-9078-a2b543c7a194" providerId="AD" clId="Web-{7B7E59E8-794D-974B-CEB6-357CF61E754A}" dt="2022-07-03T09:01:42.856" v="78" actId="14100"/>
          <ac:picMkLst>
            <pc:docMk/>
            <pc:sldMk cId="4181191908" sldId="276"/>
            <ac:picMk id="6" creationId="{618F830A-CAEE-9747-FBC6-E342F79A206D}"/>
          </ac:picMkLst>
        </pc:picChg>
      </pc:sldChg>
    </pc:docChg>
  </pc:docChgLst>
  <pc:docChgLst>
    <pc:chgData clId="Web-{BC287AB4-EE23-4257-AD60-2417BEE6296D}"/>
    <pc:docChg chg="modSld">
      <pc:chgData name="" userId="" providerId="" clId="Web-{BC287AB4-EE23-4257-AD60-2417BEE6296D}" dt="2022-04-19T14:50:06.816" v="6" actId="20577"/>
      <pc:docMkLst>
        <pc:docMk/>
      </pc:docMkLst>
      <pc:sldChg chg="modSp">
        <pc:chgData name="" userId="" providerId="" clId="Web-{BC287AB4-EE23-4257-AD60-2417BEE6296D}" dt="2022-04-19T14:50:06.816" v="6" actId="20577"/>
        <pc:sldMkLst>
          <pc:docMk/>
          <pc:sldMk cId="109857222" sldId="256"/>
        </pc:sldMkLst>
        <pc:spChg chg="mod">
          <ac:chgData name="" userId="" providerId="" clId="Web-{BC287AB4-EE23-4257-AD60-2417BEE6296D}" dt="2022-04-19T14:50:06.816" v="6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Alexandra Smith" userId="S::asmith@kennetvalley.w-berks.sch.uk::a64d45c4-699e-41b4-9078-a2b543c7a194" providerId="AD" clId="Web-{8B02078D-E3CC-3E28-3F90-B089A3AC2DDE}"/>
    <pc:docChg chg="addSld modSld">
      <pc:chgData name="Alexandra Smith" userId="S::asmith@kennetvalley.w-berks.sch.uk::a64d45c4-699e-41b4-9078-a2b543c7a194" providerId="AD" clId="Web-{8B02078D-E3CC-3E28-3F90-B089A3AC2DDE}" dt="2022-06-17T19:09:43.174" v="13"/>
      <pc:docMkLst>
        <pc:docMk/>
      </pc:docMkLst>
      <pc:sldChg chg="addSp delSp modSp mod setBg">
        <pc:chgData name="Alexandra Smith" userId="S::asmith@kennetvalley.w-berks.sch.uk::a64d45c4-699e-41b4-9078-a2b543c7a194" providerId="AD" clId="Web-{8B02078D-E3CC-3E28-3F90-B089A3AC2DDE}" dt="2022-06-17T19:09:08.781" v="10" actId="1076"/>
        <pc:sldMkLst>
          <pc:docMk/>
          <pc:sldMk cId="1370995673" sldId="273"/>
        </pc:sldMkLst>
        <pc:spChg chg="mod">
          <ac:chgData name="Alexandra Smith" userId="S::asmith@kennetvalley.w-berks.sch.uk::a64d45c4-699e-41b4-9078-a2b543c7a194" providerId="AD" clId="Web-{8B02078D-E3CC-3E28-3F90-B089A3AC2DDE}" dt="2022-06-17T19:08:42.811" v="4"/>
          <ac:spMkLst>
            <pc:docMk/>
            <pc:sldMk cId="1370995673" sldId="273"/>
            <ac:spMk id="2" creationId="{249AC516-213B-EBD0-4404-4CCE74A3C2E1}"/>
          </ac:spMkLst>
        </pc:spChg>
        <pc:spChg chg="add del">
          <ac:chgData name="Alexandra Smith" userId="S::asmith@kennetvalley.w-berks.sch.uk::a64d45c4-699e-41b4-9078-a2b543c7a194" providerId="AD" clId="Web-{8B02078D-E3CC-3E28-3F90-B089A3AC2DDE}" dt="2022-06-17T19:08:42.811" v="4"/>
          <ac:spMkLst>
            <pc:docMk/>
            <pc:sldMk cId="1370995673" sldId="273"/>
            <ac:spMk id="9" creationId="{DA381740-063A-41A4-836D-85D14980EEF0}"/>
          </ac:spMkLst>
        </pc:spChg>
        <pc:spChg chg="add del">
          <ac:chgData name="Alexandra Smith" userId="S::asmith@kennetvalley.w-berks.sch.uk::a64d45c4-699e-41b4-9078-a2b543c7a194" providerId="AD" clId="Web-{8B02078D-E3CC-3E28-3F90-B089A3AC2DDE}" dt="2022-06-17T19:08:42.811" v="4"/>
          <ac:spMkLst>
            <pc:docMk/>
            <pc:sldMk cId="1370995673" sldId="273"/>
            <ac:spMk id="11" creationId="{C4879EFC-8E62-4E00-973C-C45EE9EC676D}"/>
          </ac:spMkLst>
        </pc:spChg>
        <pc:spChg chg="add del">
          <ac:chgData name="Alexandra Smith" userId="S::asmith@kennetvalley.w-berks.sch.uk::a64d45c4-699e-41b4-9078-a2b543c7a194" providerId="AD" clId="Web-{8B02078D-E3CC-3E28-3F90-B089A3AC2DDE}" dt="2022-06-17T19:08:42.811" v="4"/>
          <ac:spMkLst>
            <pc:docMk/>
            <pc:sldMk cId="1370995673" sldId="273"/>
            <ac:spMk id="13" creationId="{D6A9C53F-5F90-40A5-8C85-5412D39C8C68}"/>
          </ac:spMkLst>
        </pc:spChg>
        <pc:picChg chg="add mod ord">
          <ac:chgData name="Alexandra Smith" userId="S::asmith@kennetvalley.w-berks.sch.uk::a64d45c4-699e-41b4-9078-a2b543c7a194" providerId="AD" clId="Web-{8B02078D-E3CC-3E28-3F90-B089A3AC2DDE}" dt="2022-06-17T19:09:08.781" v="10" actId="1076"/>
          <ac:picMkLst>
            <pc:docMk/>
            <pc:sldMk cId="1370995673" sldId="273"/>
            <ac:picMk id="3" creationId="{493C3B4D-6183-98E4-5B14-B67F0DA347D7}"/>
          </ac:picMkLst>
        </pc:picChg>
        <pc:picChg chg="add mod">
          <ac:chgData name="Alexandra Smith" userId="S::asmith@kennetvalley.w-berks.sch.uk::a64d45c4-699e-41b4-9078-a2b543c7a194" providerId="AD" clId="Web-{8B02078D-E3CC-3E28-3F90-B089A3AC2DDE}" dt="2022-06-17T19:09:06.890" v="9" actId="1076"/>
          <ac:picMkLst>
            <pc:docMk/>
            <pc:sldMk cId="1370995673" sldId="273"/>
            <ac:picMk id="4" creationId="{58D8BD32-C7B4-5221-AEDB-100756B9B12F}"/>
          </ac:picMkLst>
        </pc:picChg>
      </pc:sldChg>
      <pc:sldChg chg="delSp add replId">
        <pc:chgData name="Alexandra Smith" userId="S::asmith@kennetvalley.w-berks.sch.uk::a64d45c4-699e-41b4-9078-a2b543c7a194" providerId="AD" clId="Web-{8B02078D-E3CC-3E28-3F90-B089A3AC2DDE}" dt="2022-06-17T19:09:43.174" v="13"/>
        <pc:sldMkLst>
          <pc:docMk/>
          <pc:sldMk cId="838007380" sldId="274"/>
        </pc:sldMkLst>
        <pc:picChg chg="del">
          <ac:chgData name="Alexandra Smith" userId="S::asmith@kennetvalley.w-berks.sch.uk::a64d45c4-699e-41b4-9078-a2b543c7a194" providerId="AD" clId="Web-{8B02078D-E3CC-3E28-3F90-B089A3AC2DDE}" dt="2022-06-17T19:09:41.252" v="12"/>
          <ac:picMkLst>
            <pc:docMk/>
            <pc:sldMk cId="838007380" sldId="274"/>
            <ac:picMk id="3" creationId="{493C3B4D-6183-98E4-5B14-B67F0DA347D7}"/>
          </ac:picMkLst>
        </pc:picChg>
        <pc:picChg chg="del">
          <ac:chgData name="Alexandra Smith" userId="S::asmith@kennetvalley.w-berks.sch.uk::a64d45c4-699e-41b4-9078-a2b543c7a194" providerId="AD" clId="Web-{8B02078D-E3CC-3E28-3F90-B089A3AC2DDE}" dt="2022-06-17T19:09:43.174" v="13"/>
          <ac:picMkLst>
            <pc:docMk/>
            <pc:sldMk cId="838007380" sldId="274"/>
            <ac:picMk id="4" creationId="{58D8BD32-C7B4-5221-AEDB-100756B9B1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C6365-EC19-41B8-A1C2-30CA29346946}" type="datetimeFigureOut">
              <a:t>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B25B8-8F69-442E-A4D3-179D142AA4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9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Skills- map drawing, calculating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B25B8-8F69-442E-A4D3-179D142AA4B9}" type="slidenum"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3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5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8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3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2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1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7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2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1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6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1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5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_6PskE3zf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 fontScale="90000"/>
          </a:bodyPr>
          <a:lstStyle/>
          <a:p>
            <a:r>
              <a:rPr lang="en-GB" sz="8000" dirty="0">
                <a:cs typeface="Calibri Light"/>
              </a:rPr>
              <a:t>Project-Based Learning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    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9A4BF"/>
          </a:solidFill>
          <a:ln w="38100" cap="rnd">
            <a:solidFill>
              <a:srgbClr val="89A4B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5D894-4875-4123-ECBB-7D75E5B5C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4" r="1873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C516-213B-EBD0-4404-4CCE74A3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implement it- setting the stage</a:t>
            </a:r>
          </a:p>
        </p:txBody>
      </p:sp>
      <p:pic>
        <p:nvPicPr>
          <p:cNvPr id="9" name="Picture 9" descr="IMG_4774.jpg">
            <a:extLst>
              <a:ext uri="{FF2B5EF4-FFF2-40B4-BE49-F238E27FC236}">
                <a16:creationId xmlns:a16="http://schemas.microsoft.com/office/drawing/2014/main" id="{112A0834-445B-8E58-C85C-BD1C2C697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55427" y="2498148"/>
            <a:ext cx="4454236" cy="3371850"/>
          </a:xfrm>
          <a:prstGeom prst="rect">
            <a:avLst/>
          </a:prstGeom>
        </p:spPr>
      </p:pic>
      <p:pic>
        <p:nvPicPr>
          <p:cNvPr id="10" name="Picture 10" descr="IMG_4775.jpg">
            <a:extLst>
              <a:ext uri="{FF2B5EF4-FFF2-40B4-BE49-F238E27FC236}">
                <a16:creationId xmlns:a16="http://schemas.microsoft.com/office/drawing/2014/main" id="{16F47C6C-0674-D497-1E6D-0A488702D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943100"/>
            <a:ext cx="5985163" cy="44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5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C696E-35CE-3ADF-AE3A-C7B33F388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implement it- voice and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39503-87C8-A851-4F59-B2D20BD08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sz="3200" dirty="0"/>
              <a:t>A fundamental part of PBL- children have autonomy and ownership</a:t>
            </a:r>
          </a:p>
          <a:p>
            <a:r>
              <a:rPr lang="en-GB" sz="3200" dirty="0"/>
              <a:t>Will still need to be heavily scaffolded if they are new to PBL or very young</a:t>
            </a:r>
          </a:p>
          <a:p>
            <a:r>
              <a:rPr lang="en-GB" sz="3200" dirty="0"/>
              <a:t>You must know where you want it to go, the skills and knowledge to cover, the activities along the way</a:t>
            </a:r>
          </a:p>
          <a:p>
            <a:r>
              <a:rPr lang="en-GB" sz="3200" dirty="0"/>
              <a:t>Allow children to share their ideas and make choices within your framework</a:t>
            </a:r>
          </a:p>
          <a:p>
            <a:r>
              <a:rPr lang="en-GB" sz="3200" dirty="0"/>
              <a:t>Let them prioritise the elements of the project they want to work on- not every outcome has to be identical</a:t>
            </a:r>
          </a:p>
          <a:p>
            <a:r>
              <a:rPr lang="en-GB" sz="3200" dirty="0"/>
              <a:t>Ensure you are flexible!</a:t>
            </a:r>
          </a:p>
        </p:txBody>
      </p:sp>
    </p:spTree>
    <p:extLst>
      <p:ext uri="{BB962C8B-B14F-4D97-AF65-F5344CB8AC3E}">
        <p14:creationId xmlns:p14="http://schemas.microsoft.com/office/powerpoint/2010/main" val="250812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C696E-35CE-3ADF-AE3A-C7B33F38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100"/>
              <a:t>How to implement it- scaffolding and resources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9A4BF"/>
          </a:solidFill>
          <a:ln w="38100" cap="rnd">
            <a:solidFill>
              <a:srgbClr val="89A4B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39503-87C8-A851-4F59-B2D20BD0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Have a project learning wall or display</a:t>
            </a:r>
            <a:endParaRPr lang="en-US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r>
              <a:rPr lang="en-GB" dirty="0"/>
              <a:t>Some resources should be given by you</a:t>
            </a:r>
            <a:endParaRPr lang="en-US"/>
          </a:p>
          <a:p>
            <a:r>
              <a:rPr lang="en-GB" dirty="0"/>
              <a:t>Some resources should be found by the children</a:t>
            </a:r>
          </a:p>
          <a:p>
            <a:endParaRPr lang="en-GB" dirty="0"/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4858CE20-5E2B-8321-F91C-E694D3E9A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9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103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C696E-35CE-3ADF-AE3A-C7B33F388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How to implement it- scaffolding and 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39503-87C8-A851-4F59-B2D20BD08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sz="3200" dirty="0">
                <a:ea typeface="+mn-lt"/>
                <a:cs typeface="+mn-lt"/>
              </a:rPr>
              <a:t>Consider both the skills and knowledge</a:t>
            </a:r>
            <a:br>
              <a:rPr lang="en-GB" sz="3200" dirty="0">
                <a:ea typeface="+mn-lt"/>
                <a:cs typeface="+mn-lt"/>
              </a:rPr>
            </a:br>
            <a:endParaRPr lang="en-GB" sz="3200" dirty="0">
              <a:ea typeface="+mn-lt"/>
              <a:cs typeface="+mn-lt"/>
            </a:endParaRPr>
          </a:p>
          <a:p>
            <a:r>
              <a:rPr lang="en-GB" sz="3200" dirty="0">
                <a:ea typeface="+mn-lt"/>
                <a:cs typeface="+mn-lt"/>
              </a:rPr>
              <a:t>Pre-teach vocabulary</a:t>
            </a:r>
            <a:endParaRPr lang="en-US" sz="3200" dirty="0">
              <a:ea typeface="+mn-lt"/>
              <a:cs typeface="+mn-lt"/>
            </a:endParaRPr>
          </a:p>
          <a:p>
            <a:r>
              <a:rPr lang="en-GB" sz="3200" dirty="0">
                <a:ea typeface="+mn-lt"/>
                <a:cs typeface="+mn-lt"/>
              </a:rPr>
              <a:t>Offer sentence stems or language models</a:t>
            </a:r>
            <a:endParaRPr lang="en-US" sz="3200">
              <a:ea typeface="+mn-lt"/>
              <a:cs typeface="+mn-lt"/>
            </a:endParaRPr>
          </a:p>
          <a:p>
            <a:r>
              <a:rPr lang="en-GB" sz="3200" dirty="0">
                <a:ea typeface="+mn-lt"/>
                <a:cs typeface="+mn-lt"/>
              </a:rPr>
              <a:t>Create opportunities for student discussions</a:t>
            </a:r>
            <a:endParaRPr lang="en-US" sz="3200">
              <a:ea typeface="+mn-lt"/>
              <a:cs typeface="+mn-lt"/>
            </a:endParaRPr>
          </a:p>
          <a:p>
            <a:r>
              <a:rPr lang="en-GB" sz="3200" dirty="0">
                <a:ea typeface="+mn-lt"/>
                <a:cs typeface="+mn-lt"/>
              </a:rPr>
              <a:t>Provide graphic organisers</a:t>
            </a:r>
            <a:endParaRPr lang="en-US" sz="3200" dirty="0">
              <a:ea typeface="+mn-lt"/>
              <a:cs typeface="+mn-lt"/>
            </a:endParaRPr>
          </a:p>
          <a:p>
            <a:r>
              <a:rPr lang="en-GB" sz="3200" dirty="0">
                <a:ea typeface="+mn-lt"/>
                <a:cs typeface="+mn-lt"/>
              </a:rPr>
              <a:t>Supply models and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16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C696E-35CE-3ADF-AE3A-C7B33F388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implement it- Critique and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39503-87C8-A851-4F59-B2D20BD08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/>
              <a:t>Should be built in throughout the project, not just at the end</a:t>
            </a:r>
          </a:p>
          <a:p>
            <a:r>
              <a:rPr lang="en-GB" sz="3600" dirty="0"/>
              <a:t>Should allow children to edit and improve their work, even the final product</a:t>
            </a:r>
          </a:p>
          <a:p>
            <a:r>
              <a:rPr lang="en-GB" sz="3600" dirty="0"/>
              <a:t>Accessible at all ages: </a:t>
            </a:r>
            <a:r>
              <a:rPr lang="en-GB" sz="3600" dirty="0">
                <a:ea typeface="+mn-lt"/>
                <a:cs typeface="+mn-lt"/>
                <a:hlinkClick r:id="rId2"/>
              </a:rPr>
              <a:t>https://www.youtube.com/watch?v=E_6PskE3zfQ</a:t>
            </a:r>
            <a:r>
              <a:rPr lang="en-GB" sz="3600" dirty="0">
                <a:ea typeface="+mn-lt"/>
                <a:cs typeface="+mn-lt"/>
              </a:rPr>
              <a:t> 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47B666-76DD-BB22-9177-CCA297886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282566"/>
              </p:ext>
            </p:extLst>
          </p:nvPr>
        </p:nvGraphicFramePr>
        <p:xfrm>
          <a:off x="1867906" y="4331093"/>
          <a:ext cx="8168640" cy="21406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3650629163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3437907523"/>
                    </a:ext>
                  </a:extLst>
                </a:gridCol>
              </a:tblGrid>
              <a:tr h="586153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Helpful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Authentic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16408"/>
                  </a:ext>
                </a:extLst>
              </a:tr>
              <a:tr h="149266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Teachers</a:t>
                      </a:r>
                      <a:endParaRPr lang="en-US" sz="3200"/>
                    </a:p>
                    <a:p>
                      <a:pPr lvl="0" algn="ctr">
                        <a:buNone/>
                      </a:pPr>
                      <a:r>
                        <a:rPr lang="en-GB" sz="3200" dirty="0"/>
                        <a:t>Peers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3200" dirty="0"/>
                        <a:t>Family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Intended audience</a:t>
                      </a:r>
                      <a:endParaRPr lang="en-US" sz="3200"/>
                    </a:p>
                    <a:p>
                      <a:pPr lvl="0" algn="ctr">
                        <a:buNone/>
                      </a:pPr>
                      <a:r>
                        <a:rPr lang="en-GB" sz="3200" dirty="0"/>
                        <a:t>Experts in the field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3200" dirty="0"/>
                        <a:t>Local groups/universities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25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807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169F-8AE8-7A3B-C524-E2872A46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the outcome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E6E2D-0517-0B4D-19F4-C9E9D6330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5072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Can all be the same or different</a:t>
            </a:r>
            <a:endParaRPr lang="en-US" dirty="0"/>
          </a:p>
          <a:p>
            <a:r>
              <a:rPr lang="en-GB" dirty="0"/>
              <a:t>It must be closely linked and relevant to the topic</a:t>
            </a:r>
            <a:endParaRPr lang="en-US" dirty="0"/>
          </a:p>
          <a:p>
            <a:r>
              <a:rPr lang="en-GB" dirty="0"/>
              <a:t>It could be produced as a group (younger) or by an individual (older)</a:t>
            </a:r>
          </a:p>
          <a:p>
            <a:r>
              <a:rPr lang="en-GB" dirty="0"/>
              <a:t>Should be shared publicly</a:t>
            </a:r>
          </a:p>
          <a:p>
            <a:r>
              <a:rPr lang="en-GB" dirty="0"/>
              <a:t>Suggestions:</a:t>
            </a:r>
          </a:p>
          <a:p>
            <a:pPr lvl="1"/>
            <a:r>
              <a:rPr lang="en-GB" dirty="0"/>
              <a:t>Presentation/talk</a:t>
            </a:r>
          </a:p>
          <a:p>
            <a:pPr lvl="1"/>
            <a:r>
              <a:rPr lang="en-GB" dirty="0"/>
              <a:t>Exhibit</a:t>
            </a:r>
          </a:p>
          <a:p>
            <a:pPr lvl="1"/>
            <a:r>
              <a:rPr lang="en-GB" dirty="0"/>
              <a:t>Song</a:t>
            </a:r>
          </a:p>
          <a:p>
            <a:pPr lvl="1"/>
            <a:r>
              <a:rPr lang="en-GB" dirty="0"/>
              <a:t>Movie</a:t>
            </a:r>
          </a:p>
          <a:p>
            <a:pPr lvl="1"/>
            <a:r>
              <a:rPr lang="en-GB" dirty="0"/>
              <a:t>Podcast</a:t>
            </a:r>
          </a:p>
          <a:p>
            <a:pPr lvl="1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AFF43-3DEC-5A29-DAAC-6D4ECF1927BF}"/>
              </a:ext>
            </a:extLst>
          </p:cNvPr>
          <p:cNvSpPr txBox="1"/>
          <p:nvPr/>
        </p:nvSpPr>
        <p:spPr>
          <a:xfrm>
            <a:off x="3823855" y="4530436"/>
            <a:ext cx="27432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buChar char="•"/>
            </a:pPr>
            <a:r>
              <a:rPr lang="en-GB" sz="2400" dirty="0">
                <a:cs typeface="Arial"/>
              </a:rPr>
              <a:t>App</a:t>
            </a:r>
            <a:endParaRPr lang="en-US" sz="2400" dirty="0">
              <a:cs typeface="Arial"/>
            </a:endParaRPr>
          </a:p>
          <a:p>
            <a:pPr lvl="1">
              <a:buChar char="•"/>
            </a:pPr>
            <a:r>
              <a:rPr lang="en-GB" sz="2400" dirty="0">
                <a:cs typeface="Arial"/>
              </a:rPr>
              <a:t>Website/webpage</a:t>
            </a:r>
          </a:p>
          <a:p>
            <a:pPr lvl="1">
              <a:buChar char="•"/>
            </a:pPr>
            <a:r>
              <a:rPr lang="en-GB" sz="2400" dirty="0">
                <a:cs typeface="Arial"/>
              </a:rPr>
              <a:t>Event</a:t>
            </a:r>
          </a:p>
          <a:p>
            <a:pPr lvl="1">
              <a:buChar char="•"/>
            </a:pPr>
            <a:r>
              <a:rPr lang="en-GB" sz="2400" dirty="0">
                <a:cs typeface="Arial"/>
              </a:rPr>
              <a:t>Scrapbook/journal</a:t>
            </a:r>
          </a:p>
          <a:p>
            <a:pPr lvl="1">
              <a:buChar char="•"/>
            </a:pPr>
            <a:r>
              <a:rPr lang="en-GB" sz="2400" dirty="0">
                <a:cs typeface="Arial"/>
              </a:rPr>
              <a:t>News/magazine article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91DC7-4654-9C58-F6B7-2C57048A86D4}"/>
              </a:ext>
            </a:extLst>
          </p:cNvPr>
          <p:cNvSpPr txBox="1"/>
          <p:nvPr/>
        </p:nvSpPr>
        <p:spPr>
          <a:xfrm>
            <a:off x="6331527" y="4572000"/>
            <a:ext cx="27432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buChar char="•"/>
            </a:pPr>
            <a:r>
              <a:rPr lang="en-GB" sz="2400" dirty="0">
                <a:cs typeface="Arial"/>
              </a:rPr>
              <a:t>Business proposal</a:t>
            </a:r>
          </a:p>
          <a:p>
            <a:pPr lvl="1">
              <a:buChar char="•"/>
            </a:pPr>
            <a:r>
              <a:rPr lang="en-GB" sz="2400" dirty="0">
                <a:cs typeface="Arial"/>
              </a:rPr>
              <a:t>Maps</a:t>
            </a:r>
          </a:p>
          <a:p>
            <a:pPr lvl="1">
              <a:buChar char="•"/>
            </a:pPr>
            <a:r>
              <a:rPr lang="en-GB" sz="2400" dirty="0">
                <a:cs typeface="Arial"/>
              </a:rPr>
              <a:t>Blueprints</a:t>
            </a:r>
          </a:p>
          <a:p>
            <a:pPr lvl="1">
              <a:buChar char="•"/>
            </a:pPr>
            <a:r>
              <a:rPr lang="en-GB" sz="2400" dirty="0">
                <a:cs typeface="Arial"/>
              </a:rPr>
              <a:t>Artwork</a:t>
            </a:r>
          </a:p>
          <a:p>
            <a:pPr lvl="1">
              <a:buChar char="•"/>
            </a:pPr>
            <a:r>
              <a:rPr lang="en-GB" sz="2400" dirty="0">
                <a:cs typeface="Arial"/>
              </a:rPr>
              <a:t>Mock event (</a:t>
            </a:r>
            <a:r>
              <a:rPr lang="en-GB" sz="2400" dirty="0" err="1">
                <a:cs typeface="Arial"/>
              </a:rPr>
              <a:t>eg.</a:t>
            </a:r>
            <a:r>
              <a:rPr lang="en-GB" sz="2400" dirty="0">
                <a:cs typeface="Arial"/>
              </a:rPr>
              <a:t> trial)</a:t>
            </a:r>
          </a:p>
        </p:txBody>
      </p:sp>
    </p:spTree>
    <p:extLst>
      <p:ext uri="{BB962C8B-B14F-4D97-AF65-F5344CB8AC3E}">
        <p14:creationId xmlns:p14="http://schemas.microsoft.com/office/powerpoint/2010/main" val="394279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5FD1-FEF8-637C-5127-F4E56D1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What is project-based learning?</a:t>
            </a:r>
            <a:br>
              <a:rPr lang="en-GB" sz="4400" dirty="0"/>
            </a:br>
            <a:r>
              <a:rPr lang="en-GB" sz="2000" dirty="0">
                <a:ea typeface="+mn-lt"/>
                <a:cs typeface="+mn-lt"/>
              </a:rPr>
              <a:t>Project-based learning is a child-centred pedagogy that involves children actively exploring real-world challenges and problems.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0899F-D7B2-9BEF-C9C7-A0BDF4B29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buNone/>
            </a:pPr>
            <a:r>
              <a:rPr lang="en-GB" sz="9800" b="1" dirty="0"/>
              <a:t>Why use project-based learning?</a:t>
            </a:r>
          </a:p>
          <a:p>
            <a:pPr>
              <a:lnSpc>
                <a:spcPct val="120000"/>
              </a:lnSpc>
            </a:pPr>
            <a:r>
              <a:rPr lang="en-GB" sz="4800" dirty="0">
                <a:ea typeface="+mn-lt"/>
                <a:cs typeface="+mn-lt"/>
              </a:rPr>
              <a:t>Increases engagement</a:t>
            </a:r>
            <a:endParaRPr lang="en-US" sz="4800" dirty="0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GB" sz="4800" dirty="0">
                <a:ea typeface="+mn-lt"/>
                <a:cs typeface="+mn-lt"/>
              </a:rPr>
              <a:t>Gives children ownership</a:t>
            </a:r>
            <a:endParaRPr lang="en-US" sz="4800" dirty="0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GB" sz="4800" dirty="0">
                <a:ea typeface="+mn-lt"/>
                <a:cs typeface="+mn-lt"/>
              </a:rPr>
              <a:t>Gives learning purpose</a:t>
            </a:r>
            <a:endParaRPr lang="en-US" sz="4800" dirty="0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GB" sz="4800" dirty="0">
                <a:ea typeface="+mn-lt"/>
                <a:cs typeface="+mn-lt"/>
              </a:rPr>
              <a:t>Helps children retain more</a:t>
            </a:r>
            <a:endParaRPr lang="en-US" sz="4800" dirty="0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GB" sz="4800" dirty="0">
                <a:ea typeface="+mn-lt"/>
                <a:cs typeface="+mn-lt"/>
              </a:rPr>
              <a:t>Employs modern, real-world skills</a:t>
            </a:r>
          </a:p>
          <a:p>
            <a:pPr>
              <a:lnSpc>
                <a:spcPct val="120000"/>
              </a:lnSpc>
            </a:pPr>
            <a:r>
              <a:rPr lang="en-GB" sz="4800" dirty="0">
                <a:ea typeface="+mn-lt"/>
                <a:cs typeface="+mn-lt"/>
              </a:rPr>
              <a:t>Empowers children- they see that they can make a difference!</a:t>
            </a:r>
            <a:endParaRPr lang="en-GB" sz="4800" dirty="0"/>
          </a:p>
          <a:p>
            <a:pPr>
              <a:buNone/>
            </a:pPr>
            <a:endParaRPr lang="en-GB" sz="48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812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5AE6-5109-D34F-A208-88AA8A23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implement it- the driving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866BA-F906-B320-E021-BEEC2080E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3600" dirty="0"/>
              <a:t>States a real-world problem or challenge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sz="3600" dirty="0">
                <a:ea typeface="+mn-lt"/>
                <a:cs typeface="+mn-lt"/>
              </a:rPr>
              <a:t>Guides pupils through the entire experience</a:t>
            </a:r>
          </a:p>
          <a:p>
            <a:pPr>
              <a:lnSpc>
                <a:spcPct val="120000"/>
              </a:lnSpc>
            </a:pPr>
            <a:r>
              <a:rPr lang="en-GB" sz="3600" dirty="0">
                <a:ea typeface="+mn-lt"/>
                <a:cs typeface="+mn-lt"/>
              </a:rPr>
              <a:t>Must be interesting and sustain children's attention</a:t>
            </a:r>
          </a:p>
          <a:p>
            <a:pPr>
              <a:lnSpc>
                <a:spcPct val="120000"/>
              </a:lnSpc>
            </a:pPr>
            <a:r>
              <a:rPr lang="en-GB" sz="3600" dirty="0">
                <a:ea typeface="+mn-lt"/>
                <a:cs typeface="+mn-lt"/>
              </a:rPr>
              <a:t>Must move towards the final goal/outcome/product</a:t>
            </a:r>
          </a:p>
          <a:p>
            <a:pPr>
              <a:lnSpc>
                <a:spcPct val="120000"/>
              </a:lnSpc>
            </a:pPr>
            <a:r>
              <a:rPr lang="en-GB" sz="3600" dirty="0">
                <a:ea typeface="+mn-lt"/>
                <a:cs typeface="+mn-lt"/>
              </a:rPr>
              <a:t>Needs to be an open-ended question</a:t>
            </a:r>
          </a:p>
        </p:txBody>
      </p:sp>
    </p:spTree>
    <p:extLst>
      <p:ext uri="{BB962C8B-B14F-4D97-AF65-F5344CB8AC3E}">
        <p14:creationId xmlns:p14="http://schemas.microsoft.com/office/powerpoint/2010/main" val="320521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75AE6-5109-D34F-A208-88AA8A23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/>
              <a:t>how to implement it- the driving question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9A4BF"/>
          </a:solidFill>
          <a:ln w="38100" cap="rnd">
            <a:solidFill>
              <a:srgbClr val="89A4B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0EF104-30BA-27BC-7BE0-6501361E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593843"/>
            <a:ext cx="5614416" cy="2358054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2A996F43-F1CC-054A-4B44-C37AC8F35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944744"/>
            <a:ext cx="5614416" cy="1656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7047AD-D571-61FB-C333-264F27F346B7}"/>
              </a:ext>
            </a:extLst>
          </p:cNvPr>
          <p:cNvSpPr txBox="1"/>
          <p:nvPr/>
        </p:nvSpPr>
        <p:spPr>
          <a:xfrm>
            <a:off x="641230" y="5443268"/>
            <a:ext cx="106363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/>
              <a:t>See </a:t>
            </a:r>
            <a:r>
              <a:rPr lang="en-GB" sz="3600" b="1" dirty="0"/>
              <a:t>Appendix A</a:t>
            </a:r>
            <a:r>
              <a:rPr lang="en-GB" sz="3600" dirty="0"/>
              <a:t> for a formula</a:t>
            </a:r>
          </a:p>
        </p:txBody>
      </p:sp>
    </p:spTree>
    <p:extLst>
      <p:ext uri="{BB962C8B-B14F-4D97-AF65-F5344CB8AC3E}">
        <p14:creationId xmlns:p14="http://schemas.microsoft.com/office/powerpoint/2010/main" val="333373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3C9B-6FA8-403E-7707-4DFD9F3B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implement it- the planning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D9C5C-96A4-A7AE-D3BA-DEC77DD9E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1.   Brainstorm- What's the topic? What skills or knowledge do you want to cover?</a:t>
            </a:r>
            <a:endParaRPr lang="en-US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68D86EB6-6736-0FBD-B13A-47CD4410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69635" y="1173192"/>
            <a:ext cx="5986731" cy="44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1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3C9B-6FA8-403E-7707-4DFD9F3B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implement it- the planning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D9C5C-96A4-A7AE-D3BA-DEC77DD9E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2.   Break down your brainstorm into a step-by-step outline.</a:t>
            </a:r>
            <a:endParaRPr lang="en-US" dirty="0"/>
          </a:p>
        </p:txBody>
      </p:sp>
      <p:pic>
        <p:nvPicPr>
          <p:cNvPr id="7" name="Picture 7" descr="Text, letter&#10;&#10;Description automatically generated">
            <a:extLst>
              <a:ext uri="{FF2B5EF4-FFF2-40B4-BE49-F238E27FC236}">
                <a16:creationId xmlns:a16="http://schemas.microsoft.com/office/drawing/2014/main" id="{F9D8D808-735F-7C1F-3CD0-077EB7A58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494" y="503031"/>
            <a:ext cx="5187350" cy="56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7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3C9B-6FA8-403E-7707-4DFD9F3B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implement it- the planning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D9C5C-96A4-A7AE-D3BA-DEC77DD9E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3.   Create a flexible timetabled plan.</a:t>
            </a: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618F830A-CAEE-9747-FBC6-E342F79A2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363" y="2355076"/>
            <a:ext cx="6610708" cy="20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9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5AE6-5109-D34F-A208-88AA8A23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How to implement it- the planning 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866BA-F906-B320-E021-BEEC2080E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b="1" dirty="0"/>
              <a:t>Things to consider:</a:t>
            </a:r>
          </a:p>
          <a:p>
            <a:pPr>
              <a:lnSpc>
                <a:spcPct val="120000"/>
              </a:lnSpc>
            </a:pPr>
            <a:r>
              <a:rPr lang="en-GB" sz="3600" dirty="0"/>
              <a:t>Keep in mind the level of scaffolding required whilst planning</a:t>
            </a:r>
          </a:p>
          <a:p>
            <a:pPr>
              <a:lnSpc>
                <a:spcPct val="120000"/>
              </a:lnSpc>
            </a:pPr>
            <a:r>
              <a:rPr lang="en-GB" sz="3600" dirty="0"/>
              <a:t>You may need to factor in discrete 'skill lessons'</a:t>
            </a:r>
          </a:p>
          <a:p>
            <a:pPr>
              <a:lnSpc>
                <a:spcPct val="120000"/>
              </a:lnSpc>
            </a:pPr>
            <a:r>
              <a:rPr lang="en-GB" sz="3600" dirty="0"/>
              <a:t>Keep it simple- use tools you're already familiar with like your LTP</a:t>
            </a:r>
          </a:p>
          <a:p>
            <a:pPr>
              <a:lnSpc>
                <a:spcPct val="120000"/>
              </a:lnSpc>
            </a:pPr>
            <a:r>
              <a:rPr lang="en-GB" sz="3600" dirty="0"/>
              <a:t>Constantly keep learning outcomes and your curriculum in mind and link it to real life</a:t>
            </a:r>
          </a:p>
          <a:p>
            <a:pPr>
              <a:lnSpc>
                <a:spcPct val="120000"/>
              </a:lnSpc>
            </a:pPr>
            <a:r>
              <a:rPr lang="en-GB" sz="3600" dirty="0"/>
              <a:t>Make as many inter and intra-subject curriculum links as possible</a:t>
            </a:r>
          </a:p>
          <a:p>
            <a:pPr>
              <a:lnSpc>
                <a:spcPct val="120000"/>
              </a:lnSpc>
            </a:pPr>
            <a:r>
              <a:rPr lang="en-GB" sz="3600" dirty="0"/>
              <a:t>Collaborate with others</a:t>
            </a:r>
          </a:p>
        </p:txBody>
      </p:sp>
    </p:spTree>
    <p:extLst>
      <p:ext uri="{BB962C8B-B14F-4D97-AF65-F5344CB8AC3E}">
        <p14:creationId xmlns:p14="http://schemas.microsoft.com/office/powerpoint/2010/main" val="76463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C516-213B-EBD0-4404-4CCE74A3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implement it- setting the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F48DE-12C6-1DE8-5B7E-E5B6FF95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6113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/>
              <a:t>Try to start with an 'Entry Event'</a:t>
            </a:r>
          </a:p>
          <a:p>
            <a:r>
              <a:rPr lang="en-GB" sz="3200" dirty="0"/>
              <a:t>Examples: a guest speaker, a trip out, a provocative article or video</a:t>
            </a:r>
          </a:p>
          <a:p>
            <a:r>
              <a:rPr lang="en-GB" sz="3200" dirty="0"/>
              <a:t>It must:</a:t>
            </a:r>
          </a:p>
          <a:p>
            <a:pPr lvl="1"/>
            <a:r>
              <a:rPr lang="en-GB" sz="2800" dirty="0"/>
              <a:t>Excite and engage</a:t>
            </a:r>
          </a:p>
          <a:p>
            <a:pPr lvl="1"/>
            <a:r>
              <a:rPr lang="en-GB" sz="2800" dirty="0"/>
              <a:t>Set the scene</a:t>
            </a:r>
          </a:p>
          <a:p>
            <a:pPr lvl="1"/>
            <a:r>
              <a:rPr lang="en-GB" sz="2800" dirty="0"/>
              <a:t>Be an initial exploration of the topic</a:t>
            </a:r>
          </a:p>
          <a:p>
            <a:pPr lvl="1"/>
            <a:r>
              <a:rPr lang="en-GB" sz="2800" dirty="0"/>
              <a:t>Be interactive and involve the person/place/thing you are studying</a:t>
            </a:r>
          </a:p>
          <a:p>
            <a:pPr lvl="1"/>
            <a:r>
              <a:rPr lang="en-GB" sz="2800" dirty="0"/>
              <a:t>Be fun!</a:t>
            </a:r>
          </a:p>
        </p:txBody>
      </p:sp>
    </p:spTree>
    <p:extLst>
      <p:ext uri="{BB962C8B-B14F-4D97-AF65-F5344CB8AC3E}">
        <p14:creationId xmlns:p14="http://schemas.microsoft.com/office/powerpoint/2010/main" val="424592564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2924"/>
      </a:dk2>
      <a:lt2>
        <a:srgbClr val="E8E5E2"/>
      </a:lt2>
      <a:accent1>
        <a:srgbClr val="89A4BF"/>
      </a:accent1>
      <a:accent2>
        <a:srgbClr val="7F84BA"/>
      </a:accent2>
      <a:accent3>
        <a:srgbClr val="A696C6"/>
      </a:accent3>
      <a:accent4>
        <a:srgbClr val="AB7FBA"/>
      </a:accent4>
      <a:accent5>
        <a:srgbClr val="C493BC"/>
      </a:accent5>
      <a:accent6>
        <a:srgbClr val="BA7F98"/>
      </a:accent6>
      <a:hlink>
        <a:srgbClr val="9C7D5E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621</Words>
  <Application>Microsoft Office PowerPoint</Application>
  <PresentationFormat>Ευρεία οθόνη</PresentationFormat>
  <Paragraphs>96</Paragraphs>
  <Slides>15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Calibri</vt:lpstr>
      <vt:lpstr>The Hand Bold</vt:lpstr>
      <vt:lpstr>The Serif Hand Black</vt:lpstr>
      <vt:lpstr>SketchyVTI</vt:lpstr>
      <vt:lpstr>Project-Based Learning</vt:lpstr>
      <vt:lpstr>What is project-based learning? Project-based learning is a child-centred pedagogy that involves children actively exploring real-world challenges and problems.</vt:lpstr>
      <vt:lpstr>how to implement it- the driving question</vt:lpstr>
      <vt:lpstr>how to implement it- the driving question</vt:lpstr>
      <vt:lpstr>How to implement it- the planning process</vt:lpstr>
      <vt:lpstr>How to implement it- the planning process</vt:lpstr>
      <vt:lpstr>How to implement it- the planning process</vt:lpstr>
      <vt:lpstr>How to implement it- the planning process</vt:lpstr>
      <vt:lpstr>How to implement it- setting the stage</vt:lpstr>
      <vt:lpstr>How to implement it- setting the stage</vt:lpstr>
      <vt:lpstr>How to implement it- voice and choice</vt:lpstr>
      <vt:lpstr>How to implement it- scaffolding and resources</vt:lpstr>
      <vt:lpstr>How to implement it- scaffolding and resources</vt:lpstr>
      <vt:lpstr>How to implement it- Critique and revision</vt:lpstr>
      <vt:lpstr>What should the outcome be?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ΣΤΑΥΡΟΥΛΑ ΤΣΙΧΛΗ</cp:lastModifiedBy>
  <cp:revision>439</cp:revision>
  <dcterms:created xsi:type="dcterms:W3CDTF">2022-04-19T14:49:55Z</dcterms:created>
  <dcterms:modified xsi:type="dcterms:W3CDTF">2023-11-03T17:32:11Z</dcterms:modified>
</cp:coreProperties>
</file>