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56" r:id="rId2"/>
    <p:sldId id="261" r:id="rId3"/>
    <p:sldId id="260" r:id="rId4"/>
    <p:sldId id="274" r:id="rId5"/>
    <p:sldId id="262" r:id="rId6"/>
    <p:sldId id="270" r:id="rId7"/>
    <p:sldId id="275" r:id="rId8"/>
    <p:sldId id="280" r:id="rId9"/>
    <p:sldId id="284" r:id="rId10"/>
    <p:sldId id="276" r:id="rId11"/>
    <p:sldId id="267" r:id="rId12"/>
    <p:sldId id="268" r:id="rId13"/>
    <p:sldId id="283" r:id="rId14"/>
    <p:sldId id="281" r:id="rId15"/>
    <p:sldId id="277" r:id="rId16"/>
    <p:sldId id="259" r:id="rId17"/>
    <p:sldId id="285" r:id="rId18"/>
    <p:sldId id="286" r:id="rId19"/>
    <p:sldId id="28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21.jpeg"/></Relationships>
</file>

<file path=ppt/diagrams/_rels/data3.xml.rels><?xml version="1.0" encoding="UTF-8" standalone="yes"?>
<Relationships xmlns="http://schemas.openxmlformats.org/package/2006/relationships"><Relationship Id="rId1" Type="http://schemas.openxmlformats.org/officeDocument/2006/relationships/image" Target="../media/image22.jpeg"/></Relationships>
</file>

<file path=ppt/diagrams/_rels/data4.xml.rels><?xml version="1.0" encoding="UTF-8" standalone="yes"?>
<Relationships xmlns="http://schemas.openxmlformats.org/package/2006/relationships"><Relationship Id="rId1" Type="http://schemas.openxmlformats.org/officeDocument/2006/relationships/image" Target="../media/image22.jpeg"/></Relationships>
</file>

<file path=ppt/diagrams/_rels/data6.xml.rels><?xml version="1.0" encoding="UTF-8" standalone="yes"?>
<Relationships xmlns="http://schemas.openxmlformats.org/package/2006/relationships"><Relationship Id="rId1" Type="http://schemas.openxmlformats.org/officeDocument/2006/relationships/image" Target="../media/image22.jpeg"/></Relationships>
</file>

<file path=ppt/diagrams/_rels/data7.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E4E1E-439B-40D8-83F3-0F637BA41DA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3B97E3A9-C992-41D5-B5E5-4D9B2F52BFCA}">
      <dgm:prSet/>
      <dgm:spPr>
        <a:solidFill>
          <a:srgbClr val="00B0F0"/>
        </a:solidFill>
      </dgm:spPr>
      <dgm:t>
        <a:bodyPr/>
        <a:lstStyle/>
        <a:p>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Primary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(4-12)</a:t>
          </a:r>
        </a:p>
      </dgm:t>
    </dgm:pt>
    <dgm:pt modelId="{43077B1C-1081-4283-95C9-DD53A2B4A66F}" type="parTrans" cxnId="{073F1AE1-26AF-44D7-A6AF-8680EBDF4752}">
      <dgm:prSet/>
      <dgm:spPr/>
      <dgm:t>
        <a:bodyPr/>
        <a:lstStyle/>
        <a:p>
          <a:endParaRPr lang="el-GR"/>
        </a:p>
      </dgm:t>
    </dgm:pt>
    <dgm:pt modelId="{3500E9E3-144A-4A2E-B79B-B02E3BC4C5F7}" type="sibTrans" cxnId="{073F1AE1-26AF-44D7-A6AF-8680EBDF4752}">
      <dgm:prSet/>
      <dgm:spPr>
        <a:blipFill rotWithShape="0">
          <a:blip xmlns:r="http://schemas.openxmlformats.org/officeDocument/2006/relationships" r:embed="rId1"/>
          <a:tile tx="0" ty="0" sx="100000" sy="100000" flip="none" algn="tl"/>
        </a:blipFill>
      </dgm:spPr>
      <dgm:t>
        <a:bodyPr/>
        <a:lstStyle/>
        <a:p>
          <a:endParaRPr lang="el-GR"/>
        </a:p>
      </dgm:t>
    </dgm:pt>
    <dgm:pt modelId="{2F023965-CB30-4F4B-8D4B-DB4FA450F6BE}">
      <dgm:prSet/>
      <dgm:spPr>
        <a:solidFill>
          <a:srgbClr val="00B0F0"/>
        </a:solidFill>
      </dgm:spPr>
      <dgm:t>
        <a:bodyPr/>
        <a:lstStyle/>
        <a:p>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Secondary </a:t>
          </a:r>
          <a:r>
            <a:rPr lang="en-US" b="1" dirty="0">
              <a:effectLst/>
              <a:latin typeface="Calibri" panose="020F0502020204030204" pitchFamily="34" charset="0"/>
              <a:ea typeface="Calibri" panose="020F0502020204030204" pitchFamily="34" charset="0"/>
              <a:cs typeface="Times New Roman" panose="02020603050405020304" pitchFamily="18" charset="0"/>
            </a:rPr>
            <a:t>education (12-18)</a:t>
          </a:r>
          <a:endParaRPr lang="el-GR" dirty="0"/>
        </a:p>
      </dgm:t>
    </dgm:pt>
    <dgm:pt modelId="{0F0F507D-FA70-4600-8DCC-CE5469B239BD}" type="parTrans" cxnId="{7B6E0A84-6DCC-44ED-AA15-1E4F7987AF48}">
      <dgm:prSet/>
      <dgm:spPr/>
      <dgm:t>
        <a:bodyPr/>
        <a:lstStyle/>
        <a:p>
          <a:endParaRPr lang="el-GR"/>
        </a:p>
      </dgm:t>
    </dgm:pt>
    <dgm:pt modelId="{C0BDEFC0-30D3-42DB-9344-8404C9E95F7B}" type="sibTrans" cxnId="{7B6E0A84-6DCC-44ED-AA15-1E4F7987AF48}">
      <dgm:prSet/>
      <dgm:spPr>
        <a:blipFill rotWithShape="0">
          <a:blip xmlns:r="http://schemas.openxmlformats.org/officeDocument/2006/relationships" r:embed="rId1"/>
          <a:tile tx="0" ty="0" sx="100000" sy="100000" flip="none" algn="tl"/>
        </a:blipFill>
      </dgm:spPr>
      <dgm:t>
        <a:bodyPr/>
        <a:lstStyle/>
        <a:p>
          <a:endParaRPr lang="el-GR"/>
        </a:p>
      </dgm:t>
    </dgm:pt>
    <dgm:pt modelId="{6E4D550E-6A0E-4E32-BDAE-CE0E23C079B8}">
      <dgm:prSet/>
      <dgm:spPr>
        <a:solidFill>
          <a:srgbClr val="00B0F0"/>
        </a:solidFill>
      </dgm:spPr>
      <dgm:t>
        <a:bodyPr/>
        <a:lstStyle/>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Tertiary </a:t>
          </a:r>
          <a:r>
            <a:rPr lang="en-US" b="1" dirty="0">
              <a:effectLst/>
              <a:latin typeface="Calibri" panose="020F0502020204030204" pitchFamily="34" charset="0"/>
              <a:ea typeface="Calibri" panose="020F0502020204030204" pitchFamily="34" charset="0"/>
              <a:cs typeface="Times New Roman" panose="02020603050405020304" pitchFamily="18" charset="0"/>
            </a:rPr>
            <a:t>education (18+)</a:t>
          </a:r>
          <a:endParaRPr lang="el-GR" b="1" dirty="0"/>
        </a:p>
      </dgm:t>
    </dgm:pt>
    <dgm:pt modelId="{3F1CE8E9-C537-4D34-B0E2-6C2B4C3E4631}" type="parTrans" cxnId="{7D5BF64C-25BD-4767-98B8-0CFD4D8940B6}">
      <dgm:prSet/>
      <dgm:spPr/>
      <dgm:t>
        <a:bodyPr/>
        <a:lstStyle/>
        <a:p>
          <a:endParaRPr lang="el-GR"/>
        </a:p>
      </dgm:t>
    </dgm:pt>
    <dgm:pt modelId="{2EBB7237-5D37-4366-8ED5-7B4DC98916A6}" type="sibTrans" cxnId="{7D5BF64C-25BD-4767-98B8-0CFD4D8940B6}">
      <dgm:prSet/>
      <dgm:spPr/>
      <dgm:t>
        <a:bodyPr/>
        <a:lstStyle/>
        <a:p>
          <a:endParaRPr lang="el-GR"/>
        </a:p>
      </dgm:t>
    </dgm:pt>
    <dgm:pt modelId="{38976920-F80B-4101-AF87-7C26A8B8DFEE}" type="pres">
      <dgm:prSet presAssocID="{932E4E1E-439B-40D8-83F3-0F637BA41DAD}" presName="outerComposite" presStyleCnt="0">
        <dgm:presLayoutVars>
          <dgm:chMax val="5"/>
          <dgm:dir/>
          <dgm:resizeHandles val="exact"/>
        </dgm:presLayoutVars>
      </dgm:prSet>
      <dgm:spPr/>
    </dgm:pt>
    <dgm:pt modelId="{24C2DB46-D844-4177-A3AF-5132FC0B9BC9}" type="pres">
      <dgm:prSet presAssocID="{932E4E1E-439B-40D8-83F3-0F637BA41DAD}" presName="dummyMaxCanvas" presStyleCnt="0">
        <dgm:presLayoutVars/>
      </dgm:prSet>
      <dgm:spPr/>
    </dgm:pt>
    <dgm:pt modelId="{1F602FFE-68AB-448C-9792-E778F69B8CD4}" type="pres">
      <dgm:prSet presAssocID="{932E4E1E-439B-40D8-83F3-0F637BA41DAD}" presName="ThreeNodes_1" presStyleLbl="node1" presStyleIdx="0" presStyleCnt="3">
        <dgm:presLayoutVars>
          <dgm:bulletEnabled val="1"/>
        </dgm:presLayoutVars>
      </dgm:prSet>
      <dgm:spPr/>
    </dgm:pt>
    <dgm:pt modelId="{5B6070DE-C276-45D3-AA28-BA0F654E75BD}" type="pres">
      <dgm:prSet presAssocID="{932E4E1E-439B-40D8-83F3-0F637BA41DAD}" presName="ThreeNodes_2" presStyleLbl="node1" presStyleIdx="1" presStyleCnt="3">
        <dgm:presLayoutVars>
          <dgm:bulletEnabled val="1"/>
        </dgm:presLayoutVars>
      </dgm:prSet>
      <dgm:spPr/>
    </dgm:pt>
    <dgm:pt modelId="{9AEEBD2A-5365-4415-AAC9-21C72A70B6F5}" type="pres">
      <dgm:prSet presAssocID="{932E4E1E-439B-40D8-83F3-0F637BA41DAD}" presName="ThreeNodes_3" presStyleLbl="node1" presStyleIdx="2" presStyleCnt="3" custScaleX="96016">
        <dgm:presLayoutVars>
          <dgm:bulletEnabled val="1"/>
        </dgm:presLayoutVars>
      </dgm:prSet>
      <dgm:spPr/>
    </dgm:pt>
    <dgm:pt modelId="{F16328B5-E70B-4843-B4D9-1712E4495079}" type="pres">
      <dgm:prSet presAssocID="{932E4E1E-439B-40D8-83F3-0F637BA41DAD}" presName="ThreeConn_1-2" presStyleLbl="fgAccFollowNode1" presStyleIdx="0" presStyleCnt="2">
        <dgm:presLayoutVars>
          <dgm:bulletEnabled val="1"/>
        </dgm:presLayoutVars>
      </dgm:prSet>
      <dgm:spPr/>
    </dgm:pt>
    <dgm:pt modelId="{DA8DBEB1-C255-4863-9584-02B8B13B0FDB}" type="pres">
      <dgm:prSet presAssocID="{932E4E1E-439B-40D8-83F3-0F637BA41DAD}" presName="ThreeConn_2-3" presStyleLbl="fgAccFollowNode1" presStyleIdx="1" presStyleCnt="2">
        <dgm:presLayoutVars>
          <dgm:bulletEnabled val="1"/>
        </dgm:presLayoutVars>
      </dgm:prSet>
      <dgm:spPr/>
    </dgm:pt>
    <dgm:pt modelId="{BD414877-828C-4CC3-9057-10CC59AF0ED5}" type="pres">
      <dgm:prSet presAssocID="{932E4E1E-439B-40D8-83F3-0F637BA41DAD}" presName="ThreeNodes_1_text" presStyleLbl="node1" presStyleIdx="2" presStyleCnt="3">
        <dgm:presLayoutVars>
          <dgm:bulletEnabled val="1"/>
        </dgm:presLayoutVars>
      </dgm:prSet>
      <dgm:spPr/>
    </dgm:pt>
    <dgm:pt modelId="{9DCF29BB-CAE6-479D-8D9E-5191A6081C6D}" type="pres">
      <dgm:prSet presAssocID="{932E4E1E-439B-40D8-83F3-0F637BA41DAD}" presName="ThreeNodes_2_text" presStyleLbl="node1" presStyleIdx="2" presStyleCnt="3">
        <dgm:presLayoutVars>
          <dgm:bulletEnabled val="1"/>
        </dgm:presLayoutVars>
      </dgm:prSet>
      <dgm:spPr/>
    </dgm:pt>
    <dgm:pt modelId="{8C6DE33F-71B1-4664-97E1-8A2A5A437C96}" type="pres">
      <dgm:prSet presAssocID="{932E4E1E-439B-40D8-83F3-0F637BA41DAD}" presName="ThreeNodes_3_text" presStyleLbl="node1" presStyleIdx="2" presStyleCnt="3">
        <dgm:presLayoutVars>
          <dgm:bulletEnabled val="1"/>
        </dgm:presLayoutVars>
      </dgm:prSet>
      <dgm:spPr/>
    </dgm:pt>
  </dgm:ptLst>
  <dgm:cxnLst>
    <dgm:cxn modelId="{C66A4408-F821-4768-901B-A13DFA052382}" type="presOf" srcId="{6E4D550E-6A0E-4E32-BDAE-CE0E23C079B8}" destId="{9AEEBD2A-5365-4415-AAC9-21C72A70B6F5}" srcOrd="0" destOrd="0" presId="urn:microsoft.com/office/officeart/2005/8/layout/vProcess5"/>
    <dgm:cxn modelId="{8C8FF613-62F7-45B4-AF70-A0A352BDF2D2}" type="presOf" srcId="{2F023965-CB30-4F4B-8D4B-DB4FA450F6BE}" destId="{5B6070DE-C276-45D3-AA28-BA0F654E75BD}" srcOrd="0" destOrd="0" presId="urn:microsoft.com/office/officeart/2005/8/layout/vProcess5"/>
    <dgm:cxn modelId="{1C564F1F-6A99-4DD8-A36A-74040AFF7CCF}" type="presOf" srcId="{3500E9E3-144A-4A2E-B79B-B02E3BC4C5F7}" destId="{F16328B5-E70B-4843-B4D9-1712E4495079}" srcOrd="0" destOrd="0" presId="urn:microsoft.com/office/officeart/2005/8/layout/vProcess5"/>
    <dgm:cxn modelId="{7D5BF64C-25BD-4767-98B8-0CFD4D8940B6}" srcId="{932E4E1E-439B-40D8-83F3-0F637BA41DAD}" destId="{6E4D550E-6A0E-4E32-BDAE-CE0E23C079B8}" srcOrd="2" destOrd="0" parTransId="{3F1CE8E9-C537-4D34-B0E2-6C2B4C3E4631}" sibTransId="{2EBB7237-5D37-4366-8ED5-7B4DC98916A6}"/>
    <dgm:cxn modelId="{7B6E0A84-6DCC-44ED-AA15-1E4F7987AF48}" srcId="{932E4E1E-439B-40D8-83F3-0F637BA41DAD}" destId="{2F023965-CB30-4F4B-8D4B-DB4FA450F6BE}" srcOrd="1" destOrd="0" parTransId="{0F0F507D-FA70-4600-8DCC-CE5469B239BD}" sibTransId="{C0BDEFC0-30D3-42DB-9344-8404C9E95F7B}"/>
    <dgm:cxn modelId="{1ED7038F-44A4-4B9F-8125-B52F41FCCF9E}" type="presOf" srcId="{3B97E3A9-C992-41D5-B5E5-4D9B2F52BFCA}" destId="{1F602FFE-68AB-448C-9792-E778F69B8CD4}" srcOrd="0" destOrd="0" presId="urn:microsoft.com/office/officeart/2005/8/layout/vProcess5"/>
    <dgm:cxn modelId="{07011999-E442-4F77-9457-B8CE1F1A7FD0}" type="presOf" srcId="{C0BDEFC0-30D3-42DB-9344-8404C9E95F7B}" destId="{DA8DBEB1-C255-4863-9584-02B8B13B0FDB}" srcOrd="0" destOrd="0" presId="urn:microsoft.com/office/officeart/2005/8/layout/vProcess5"/>
    <dgm:cxn modelId="{7BD0029A-598A-4A02-B564-991698D97374}" type="presOf" srcId="{932E4E1E-439B-40D8-83F3-0F637BA41DAD}" destId="{38976920-F80B-4101-AF87-7C26A8B8DFEE}" srcOrd="0" destOrd="0" presId="urn:microsoft.com/office/officeart/2005/8/layout/vProcess5"/>
    <dgm:cxn modelId="{C4A685C6-6583-440B-AF1D-B9656455DAB4}" type="presOf" srcId="{3B97E3A9-C992-41D5-B5E5-4D9B2F52BFCA}" destId="{BD414877-828C-4CC3-9057-10CC59AF0ED5}" srcOrd="1" destOrd="0" presId="urn:microsoft.com/office/officeart/2005/8/layout/vProcess5"/>
    <dgm:cxn modelId="{E01B35D5-2685-4536-A551-6799C453D5AB}" type="presOf" srcId="{6E4D550E-6A0E-4E32-BDAE-CE0E23C079B8}" destId="{8C6DE33F-71B1-4664-97E1-8A2A5A437C96}" srcOrd="1" destOrd="0" presId="urn:microsoft.com/office/officeart/2005/8/layout/vProcess5"/>
    <dgm:cxn modelId="{073F1AE1-26AF-44D7-A6AF-8680EBDF4752}" srcId="{932E4E1E-439B-40D8-83F3-0F637BA41DAD}" destId="{3B97E3A9-C992-41D5-B5E5-4D9B2F52BFCA}" srcOrd="0" destOrd="0" parTransId="{43077B1C-1081-4283-95C9-DD53A2B4A66F}" sibTransId="{3500E9E3-144A-4A2E-B79B-B02E3BC4C5F7}"/>
    <dgm:cxn modelId="{257252FE-974B-40FD-AFC4-695CD649D422}" type="presOf" srcId="{2F023965-CB30-4F4B-8D4B-DB4FA450F6BE}" destId="{9DCF29BB-CAE6-479D-8D9E-5191A6081C6D}" srcOrd="1" destOrd="0" presId="urn:microsoft.com/office/officeart/2005/8/layout/vProcess5"/>
    <dgm:cxn modelId="{5911C74C-DFFF-4C01-B46D-FCEF938325C4}" type="presParOf" srcId="{38976920-F80B-4101-AF87-7C26A8B8DFEE}" destId="{24C2DB46-D844-4177-A3AF-5132FC0B9BC9}" srcOrd="0" destOrd="0" presId="urn:microsoft.com/office/officeart/2005/8/layout/vProcess5"/>
    <dgm:cxn modelId="{8594B754-2B54-44DA-B368-9474D08B5ED7}" type="presParOf" srcId="{38976920-F80B-4101-AF87-7C26A8B8DFEE}" destId="{1F602FFE-68AB-448C-9792-E778F69B8CD4}" srcOrd="1" destOrd="0" presId="urn:microsoft.com/office/officeart/2005/8/layout/vProcess5"/>
    <dgm:cxn modelId="{24C21261-9513-4204-A776-C5392F8872D2}" type="presParOf" srcId="{38976920-F80B-4101-AF87-7C26A8B8DFEE}" destId="{5B6070DE-C276-45D3-AA28-BA0F654E75BD}" srcOrd="2" destOrd="0" presId="urn:microsoft.com/office/officeart/2005/8/layout/vProcess5"/>
    <dgm:cxn modelId="{3D9791F1-160A-4076-93A9-00EE2938FE45}" type="presParOf" srcId="{38976920-F80B-4101-AF87-7C26A8B8DFEE}" destId="{9AEEBD2A-5365-4415-AAC9-21C72A70B6F5}" srcOrd="3" destOrd="0" presId="urn:microsoft.com/office/officeart/2005/8/layout/vProcess5"/>
    <dgm:cxn modelId="{007E88EE-C2DA-4164-9EA2-5217F1F9C61F}" type="presParOf" srcId="{38976920-F80B-4101-AF87-7C26A8B8DFEE}" destId="{F16328B5-E70B-4843-B4D9-1712E4495079}" srcOrd="4" destOrd="0" presId="urn:microsoft.com/office/officeart/2005/8/layout/vProcess5"/>
    <dgm:cxn modelId="{4ED5B874-812D-436C-9307-2E80DA1CCDCF}" type="presParOf" srcId="{38976920-F80B-4101-AF87-7C26A8B8DFEE}" destId="{DA8DBEB1-C255-4863-9584-02B8B13B0FDB}" srcOrd="5" destOrd="0" presId="urn:microsoft.com/office/officeart/2005/8/layout/vProcess5"/>
    <dgm:cxn modelId="{BE661A15-DB2B-4EAA-AE36-632B5079BDCE}" type="presParOf" srcId="{38976920-F80B-4101-AF87-7C26A8B8DFEE}" destId="{BD414877-828C-4CC3-9057-10CC59AF0ED5}" srcOrd="6" destOrd="0" presId="urn:microsoft.com/office/officeart/2005/8/layout/vProcess5"/>
    <dgm:cxn modelId="{AED55104-FE53-4EAD-877C-9ED929125454}" type="presParOf" srcId="{38976920-F80B-4101-AF87-7C26A8B8DFEE}" destId="{9DCF29BB-CAE6-479D-8D9E-5191A6081C6D}" srcOrd="7" destOrd="0" presId="urn:microsoft.com/office/officeart/2005/8/layout/vProcess5"/>
    <dgm:cxn modelId="{ABCFA14A-6601-40A3-9C19-5C97B89875D2}" type="presParOf" srcId="{38976920-F80B-4101-AF87-7C26A8B8DFEE}" destId="{8C6DE33F-71B1-4664-97E1-8A2A5A437C9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1A3D7-61AE-4910-8884-16BBDE4DF1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AB593189-553D-4FE2-BEFF-7FF7DB3E2214}">
      <dgm:prSet phldrT="[Κείμενο]"/>
      <dgm:spPr>
        <a:blipFill rotWithShape="0">
          <a:blip xmlns:r="http://schemas.openxmlformats.org/officeDocument/2006/relationships" r:embed="rId1"/>
          <a:tile tx="0" ty="0" sx="100000" sy="100000" flip="none" algn="tl"/>
        </a:blipFill>
      </dgm:spPr>
      <dgm:t>
        <a:bodyPr/>
        <a:lstStyle/>
        <a:p>
          <a:r>
            <a:rPr lang="en-US" b="1" dirty="0"/>
            <a:t>Primary</a:t>
          </a:r>
          <a:endParaRPr lang="el-GR" b="1" dirty="0"/>
        </a:p>
      </dgm:t>
    </dgm:pt>
    <dgm:pt modelId="{CF814844-1877-4C6D-9EBE-B0ADC846B4A3}" type="parTrans" cxnId="{1D0E1515-3E4E-4D78-B456-5914CEFA5FAD}">
      <dgm:prSet/>
      <dgm:spPr/>
      <dgm:t>
        <a:bodyPr/>
        <a:lstStyle/>
        <a:p>
          <a:endParaRPr lang="el-GR"/>
        </a:p>
      </dgm:t>
    </dgm:pt>
    <dgm:pt modelId="{88CED9DD-0609-4F2C-B2F8-6DECFB3A2DEF}" type="sibTrans" cxnId="{1D0E1515-3E4E-4D78-B456-5914CEFA5FAD}">
      <dgm:prSet/>
      <dgm:spPr/>
      <dgm:t>
        <a:bodyPr/>
        <a:lstStyle/>
        <a:p>
          <a:endParaRPr lang="el-GR"/>
        </a:p>
      </dgm:t>
    </dgm:pt>
    <dgm:pt modelId="{A8EF6B25-6310-4FFC-9694-10ABC1351F44}">
      <dgm:prSet phldrT="[Κείμενο]"/>
      <dgm:spPr>
        <a:blipFill rotWithShape="0">
          <a:blip xmlns:r="http://schemas.openxmlformats.org/officeDocument/2006/relationships" r:embed="rId2"/>
          <a:tile tx="0" ty="0" sx="100000" sy="100000" flip="none" algn="tl"/>
        </a:blipFill>
        <a:ln w="57150"/>
      </dgm:spPr>
      <dgm:t>
        <a:bodyPr/>
        <a:lstStyle/>
        <a:p>
          <a:r>
            <a:rPr lang="en-US" dirty="0"/>
            <a:t>Kindergartens 4-6 </a:t>
          </a:r>
          <a:r>
            <a:rPr lang="en-US" dirty="0" err="1"/>
            <a:t>y.o-</a:t>
          </a:r>
          <a:r>
            <a:rPr lang="en-US" b="1" dirty="0" err="1">
              <a:solidFill>
                <a:srgbClr val="002060"/>
              </a:solidFill>
            </a:rPr>
            <a:t>Nipiagogeio</a:t>
          </a:r>
          <a:r>
            <a:rPr lang="en-US" dirty="0"/>
            <a:t> in </a:t>
          </a:r>
          <a:r>
            <a:rPr lang="en-US" dirty="0" err="1"/>
            <a:t>greek</a:t>
          </a:r>
          <a:endParaRPr lang="el-GR" dirty="0"/>
        </a:p>
      </dgm:t>
    </dgm:pt>
    <dgm:pt modelId="{5FDCB685-E2AA-44B2-B295-2160948673B6}" type="parTrans" cxnId="{6738E1B0-EFC5-45F7-9DF5-B3F565F85076}">
      <dgm:prSet/>
      <dgm:spPr/>
      <dgm:t>
        <a:bodyPr/>
        <a:lstStyle/>
        <a:p>
          <a:endParaRPr lang="el-GR"/>
        </a:p>
      </dgm:t>
    </dgm:pt>
    <dgm:pt modelId="{73B35B91-20A3-42C1-BBAD-C363F3EE15C9}" type="sibTrans" cxnId="{6738E1B0-EFC5-45F7-9DF5-B3F565F85076}">
      <dgm:prSet/>
      <dgm:spPr/>
      <dgm:t>
        <a:bodyPr/>
        <a:lstStyle/>
        <a:p>
          <a:endParaRPr lang="el-GR"/>
        </a:p>
      </dgm:t>
    </dgm:pt>
    <dgm:pt modelId="{6A75C542-3B3D-4388-87BB-0C4FDB7C85B2}">
      <dgm:prSet phldrT="[Κείμενο]"/>
      <dgm:spPr>
        <a:ln w="57150"/>
      </dgm:spPr>
      <dgm:t>
        <a:bodyPr/>
        <a:lstStyle/>
        <a:p>
          <a:r>
            <a:rPr lang="en-US" dirty="0"/>
            <a:t>Primary Schools 6-12 </a:t>
          </a:r>
          <a:r>
            <a:rPr lang="en-US" dirty="0" err="1"/>
            <a:t>y.o-</a:t>
          </a:r>
          <a:r>
            <a:rPr lang="en-US" b="1" dirty="0" err="1">
              <a:solidFill>
                <a:srgbClr val="002060"/>
              </a:solidFill>
            </a:rPr>
            <a:t>Dimotiko</a:t>
          </a:r>
          <a:r>
            <a:rPr lang="en-US" dirty="0"/>
            <a:t> in </a:t>
          </a:r>
          <a:r>
            <a:rPr lang="en-US" dirty="0" err="1"/>
            <a:t>greek</a:t>
          </a:r>
          <a:endParaRPr lang="el-GR" dirty="0"/>
        </a:p>
      </dgm:t>
    </dgm:pt>
    <dgm:pt modelId="{9876CE79-A017-4B8D-A7CD-94DD215A873C}" type="parTrans" cxnId="{F483B425-BCDB-4B93-B482-B610783254D5}">
      <dgm:prSet/>
      <dgm:spPr/>
      <dgm:t>
        <a:bodyPr/>
        <a:lstStyle/>
        <a:p>
          <a:endParaRPr lang="el-GR"/>
        </a:p>
      </dgm:t>
    </dgm:pt>
    <dgm:pt modelId="{7F917FE6-DF68-49DE-9DE1-F7C7CFA9BDEF}" type="sibTrans" cxnId="{F483B425-BCDB-4B93-B482-B610783254D5}">
      <dgm:prSet/>
      <dgm:spPr/>
      <dgm:t>
        <a:bodyPr/>
        <a:lstStyle/>
        <a:p>
          <a:endParaRPr lang="el-GR"/>
        </a:p>
      </dgm:t>
    </dgm:pt>
    <dgm:pt modelId="{B1DD2CD3-85C5-4F76-89D2-F58903C857CC}">
      <dgm:prSet phldrT="[Κείμενο]"/>
      <dgm:spPr>
        <a:blipFill rotWithShape="0">
          <a:blip xmlns:r="http://schemas.openxmlformats.org/officeDocument/2006/relationships" r:embed="rId1"/>
          <a:tile tx="0" ty="0" sx="100000" sy="100000" flip="none" algn="tl"/>
        </a:blipFill>
      </dgm:spPr>
      <dgm:t>
        <a:bodyPr/>
        <a:lstStyle/>
        <a:p>
          <a:r>
            <a:rPr lang="en-US" b="1" dirty="0"/>
            <a:t>Secondary</a:t>
          </a:r>
          <a:endParaRPr lang="el-GR" b="1" dirty="0"/>
        </a:p>
      </dgm:t>
    </dgm:pt>
    <dgm:pt modelId="{55C8BA12-4886-46EA-8CA1-CFE2040A00A0}" type="parTrans" cxnId="{4CD98AEE-11C0-4AE0-965E-35FEA651452F}">
      <dgm:prSet/>
      <dgm:spPr/>
      <dgm:t>
        <a:bodyPr/>
        <a:lstStyle/>
        <a:p>
          <a:endParaRPr lang="el-GR"/>
        </a:p>
      </dgm:t>
    </dgm:pt>
    <dgm:pt modelId="{3C199B03-E827-4D52-A400-6D315068BA33}" type="sibTrans" cxnId="{4CD98AEE-11C0-4AE0-965E-35FEA651452F}">
      <dgm:prSet/>
      <dgm:spPr/>
      <dgm:t>
        <a:bodyPr/>
        <a:lstStyle/>
        <a:p>
          <a:endParaRPr lang="el-GR"/>
        </a:p>
      </dgm:t>
    </dgm:pt>
    <dgm:pt modelId="{D81ED864-D5BF-40FB-A039-E1E41265B572}">
      <dgm:prSet phldrT="[Κείμενο]"/>
      <dgm:spPr>
        <a:blipFill rotWithShape="0">
          <a:blip xmlns:r="http://schemas.openxmlformats.org/officeDocument/2006/relationships" r:embed="rId2"/>
          <a:tile tx="0" ty="0" sx="100000" sy="100000" flip="none" algn="tl"/>
        </a:blipFill>
        <a:ln w="57150"/>
      </dgm:spPr>
      <dgm:t>
        <a:bodyPr/>
        <a:lstStyle/>
        <a:p>
          <a:r>
            <a:rPr lang="en-US" dirty="0"/>
            <a:t>Junior High School-</a:t>
          </a:r>
          <a:r>
            <a:rPr lang="en-US" b="1" dirty="0" err="1">
              <a:solidFill>
                <a:srgbClr val="002060"/>
              </a:solidFill>
            </a:rPr>
            <a:t>Gymnasio</a:t>
          </a:r>
          <a:r>
            <a:rPr lang="en-US" dirty="0"/>
            <a:t> 12-15 </a:t>
          </a:r>
          <a:r>
            <a:rPr lang="en-US" dirty="0" err="1"/>
            <a:t>y.o</a:t>
          </a:r>
          <a:r>
            <a:rPr lang="en-US" dirty="0"/>
            <a:t>.</a:t>
          </a:r>
          <a:endParaRPr lang="el-GR" dirty="0"/>
        </a:p>
      </dgm:t>
    </dgm:pt>
    <dgm:pt modelId="{D68C8CCF-2861-4A6C-B470-901E824340B9}" type="parTrans" cxnId="{329BF31C-436D-41B0-8DCA-E6AB686DF455}">
      <dgm:prSet/>
      <dgm:spPr/>
      <dgm:t>
        <a:bodyPr/>
        <a:lstStyle/>
        <a:p>
          <a:endParaRPr lang="el-GR"/>
        </a:p>
      </dgm:t>
    </dgm:pt>
    <dgm:pt modelId="{4F024743-15CC-4AAA-8C17-EF94261BAA71}" type="sibTrans" cxnId="{329BF31C-436D-41B0-8DCA-E6AB686DF455}">
      <dgm:prSet/>
      <dgm:spPr/>
      <dgm:t>
        <a:bodyPr/>
        <a:lstStyle/>
        <a:p>
          <a:endParaRPr lang="el-GR"/>
        </a:p>
      </dgm:t>
    </dgm:pt>
    <dgm:pt modelId="{DF61E9C7-B284-483D-ACF0-9D9AF0267942}">
      <dgm:prSet phldrT="[Κείμενο]"/>
      <dgm:spPr>
        <a:ln w="57150"/>
      </dgm:spPr>
      <dgm:t>
        <a:bodyPr/>
        <a:lstStyle/>
        <a:p>
          <a:r>
            <a:rPr lang="en-US" dirty="0"/>
            <a:t>Senior High School-</a:t>
          </a:r>
          <a:r>
            <a:rPr lang="en-US" b="1" dirty="0" err="1">
              <a:solidFill>
                <a:srgbClr val="002060"/>
              </a:solidFill>
            </a:rPr>
            <a:t>Lykeio</a:t>
          </a:r>
          <a:r>
            <a:rPr lang="en-US" dirty="0"/>
            <a:t> 15-18 </a:t>
          </a:r>
          <a:r>
            <a:rPr lang="en-US" dirty="0" err="1"/>
            <a:t>y.o</a:t>
          </a:r>
          <a:r>
            <a:rPr lang="en-US" dirty="0"/>
            <a:t>.</a:t>
          </a:r>
          <a:endParaRPr lang="el-GR" dirty="0"/>
        </a:p>
      </dgm:t>
    </dgm:pt>
    <dgm:pt modelId="{3C382B33-9FC9-4542-A326-154F2D5B36D8}" type="parTrans" cxnId="{22FFE67B-3704-48CF-93C7-7E28A61053F1}">
      <dgm:prSet/>
      <dgm:spPr/>
      <dgm:t>
        <a:bodyPr/>
        <a:lstStyle/>
        <a:p>
          <a:endParaRPr lang="el-GR"/>
        </a:p>
      </dgm:t>
    </dgm:pt>
    <dgm:pt modelId="{5F11D826-3964-4812-9CE0-9C49D37B6881}" type="sibTrans" cxnId="{22FFE67B-3704-48CF-93C7-7E28A61053F1}">
      <dgm:prSet/>
      <dgm:spPr/>
      <dgm:t>
        <a:bodyPr/>
        <a:lstStyle/>
        <a:p>
          <a:endParaRPr lang="el-GR"/>
        </a:p>
      </dgm:t>
    </dgm:pt>
    <dgm:pt modelId="{ED0A3D73-ED7F-4A9D-B916-9D85CDC1C315}" type="pres">
      <dgm:prSet presAssocID="{08F1A3D7-61AE-4910-8884-16BBDE4DF126}" presName="Name0" presStyleCnt="0">
        <dgm:presLayoutVars>
          <dgm:dir/>
          <dgm:animLvl val="lvl"/>
          <dgm:resizeHandles/>
        </dgm:presLayoutVars>
      </dgm:prSet>
      <dgm:spPr/>
    </dgm:pt>
    <dgm:pt modelId="{9405FBF5-E34F-47FC-A30E-5C75014D0F7F}" type="pres">
      <dgm:prSet presAssocID="{AB593189-553D-4FE2-BEFF-7FF7DB3E2214}" presName="linNode" presStyleCnt="0"/>
      <dgm:spPr/>
    </dgm:pt>
    <dgm:pt modelId="{70DB8A8E-90D5-4CB5-8F7B-2F3B484D9F18}" type="pres">
      <dgm:prSet presAssocID="{AB593189-553D-4FE2-BEFF-7FF7DB3E2214}" presName="parentShp" presStyleLbl="node1" presStyleIdx="0" presStyleCnt="2" custLinFactNeighborY="-2366">
        <dgm:presLayoutVars>
          <dgm:bulletEnabled val="1"/>
        </dgm:presLayoutVars>
      </dgm:prSet>
      <dgm:spPr/>
    </dgm:pt>
    <dgm:pt modelId="{CD8D9C78-A276-4A22-AC20-9CC033DA52AF}" type="pres">
      <dgm:prSet presAssocID="{AB593189-553D-4FE2-BEFF-7FF7DB3E2214}" presName="childShp" presStyleLbl="bgAccFollowNode1" presStyleIdx="0" presStyleCnt="2" custLinFactNeighborX="-1046" custLinFactNeighborY="-333">
        <dgm:presLayoutVars>
          <dgm:bulletEnabled val="1"/>
        </dgm:presLayoutVars>
      </dgm:prSet>
      <dgm:spPr/>
    </dgm:pt>
    <dgm:pt modelId="{F8E530D0-59C6-4090-A85B-97661CEFDB89}" type="pres">
      <dgm:prSet presAssocID="{88CED9DD-0609-4F2C-B2F8-6DECFB3A2DEF}" presName="spacing" presStyleCnt="0"/>
      <dgm:spPr/>
    </dgm:pt>
    <dgm:pt modelId="{6805E343-6E63-46E1-BD60-91D283BA9D14}" type="pres">
      <dgm:prSet presAssocID="{B1DD2CD3-85C5-4F76-89D2-F58903C857CC}" presName="linNode" presStyleCnt="0"/>
      <dgm:spPr/>
    </dgm:pt>
    <dgm:pt modelId="{0492E78D-F833-4F28-AED0-FA8F773A443F}" type="pres">
      <dgm:prSet presAssocID="{B1DD2CD3-85C5-4F76-89D2-F58903C857CC}" presName="parentShp" presStyleLbl="node1" presStyleIdx="1" presStyleCnt="2" custLinFactNeighborX="-215" custLinFactNeighborY="354">
        <dgm:presLayoutVars>
          <dgm:bulletEnabled val="1"/>
        </dgm:presLayoutVars>
      </dgm:prSet>
      <dgm:spPr/>
    </dgm:pt>
    <dgm:pt modelId="{F8E0E864-11E2-4016-8C0A-D78F31CB3733}" type="pres">
      <dgm:prSet presAssocID="{B1DD2CD3-85C5-4F76-89D2-F58903C857CC}" presName="childShp" presStyleLbl="bgAccFollowNode1" presStyleIdx="1" presStyleCnt="2">
        <dgm:presLayoutVars>
          <dgm:bulletEnabled val="1"/>
        </dgm:presLayoutVars>
      </dgm:prSet>
      <dgm:spPr/>
    </dgm:pt>
  </dgm:ptLst>
  <dgm:cxnLst>
    <dgm:cxn modelId="{8FE2C009-BA87-45F7-9642-0F157F97A811}" type="presOf" srcId="{AB593189-553D-4FE2-BEFF-7FF7DB3E2214}" destId="{70DB8A8E-90D5-4CB5-8F7B-2F3B484D9F18}" srcOrd="0" destOrd="0" presId="urn:microsoft.com/office/officeart/2005/8/layout/vList6"/>
    <dgm:cxn modelId="{1D0E1515-3E4E-4D78-B456-5914CEFA5FAD}" srcId="{08F1A3D7-61AE-4910-8884-16BBDE4DF126}" destId="{AB593189-553D-4FE2-BEFF-7FF7DB3E2214}" srcOrd="0" destOrd="0" parTransId="{CF814844-1877-4C6D-9EBE-B0ADC846B4A3}" sibTransId="{88CED9DD-0609-4F2C-B2F8-6DECFB3A2DEF}"/>
    <dgm:cxn modelId="{329BF31C-436D-41B0-8DCA-E6AB686DF455}" srcId="{B1DD2CD3-85C5-4F76-89D2-F58903C857CC}" destId="{D81ED864-D5BF-40FB-A039-E1E41265B572}" srcOrd="0" destOrd="0" parTransId="{D68C8CCF-2861-4A6C-B470-901E824340B9}" sibTransId="{4F024743-15CC-4AAA-8C17-EF94261BAA71}"/>
    <dgm:cxn modelId="{F483B425-BCDB-4B93-B482-B610783254D5}" srcId="{AB593189-553D-4FE2-BEFF-7FF7DB3E2214}" destId="{6A75C542-3B3D-4388-87BB-0C4FDB7C85B2}" srcOrd="1" destOrd="0" parTransId="{9876CE79-A017-4B8D-A7CD-94DD215A873C}" sibTransId="{7F917FE6-DF68-49DE-9DE1-F7C7CFA9BDEF}"/>
    <dgm:cxn modelId="{44938128-5A92-4201-A97F-F770F305B084}" type="presOf" srcId="{D81ED864-D5BF-40FB-A039-E1E41265B572}" destId="{F8E0E864-11E2-4016-8C0A-D78F31CB3733}" srcOrd="0" destOrd="0" presId="urn:microsoft.com/office/officeart/2005/8/layout/vList6"/>
    <dgm:cxn modelId="{6D7F2E47-CEAF-4520-9D33-F54162AB9D7F}" type="presOf" srcId="{DF61E9C7-B284-483D-ACF0-9D9AF0267942}" destId="{F8E0E864-11E2-4016-8C0A-D78F31CB3733}" srcOrd="0" destOrd="1" presId="urn:microsoft.com/office/officeart/2005/8/layout/vList6"/>
    <dgm:cxn modelId="{0567A152-B750-4A48-A466-C2CD9A35A647}" type="presOf" srcId="{B1DD2CD3-85C5-4F76-89D2-F58903C857CC}" destId="{0492E78D-F833-4F28-AED0-FA8F773A443F}" srcOrd="0" destOrd="0" presId="urn:microsoft.com/office/officeart/2005/8/layout/vList6"/>
    <dgm:cxn modelId="{E2D23A58-C33A-4F63-AA48-AAD600276B19}" type="presOf" srcId="{A8EF6B25-6310-4FFC-9694-10ABC1351F44}" destId="{CD8D9C78-A276-4A22-AC20-9CC033DA52AF}" srcOrd="0" destOrd="0" presId="urn:microsoft.com/office/officeart/2005/8/layout/vList6"/>
    <dgm:cxn modelId="{22FFE67B-3704-48CF-93C7-7E28A61053F1}" srcId="{B1DD2CD3-85C5-4F76-89D2-F58903C857CC}" destId="{DF61E9C7-B284-483D-ACF0-9D9AF0267942}" srcOrd="1" destOrd="0" parTransId="{3C382B33-9FC9-4542-A326-154F2D5B36D8}" sibTransId="{5F11D826-3964-4812-9CE0-9C49D37B6881}"/>
    <dgm:cxn modelId="{73CCAEA8-D8C3-473E-922D-2D1A2B19159A}" type="presOf" srcId="{08F1A3D7-61AE-4910-8884-16BBDE4DF126}" destId="{ED0A3D73-ED7F-4A9D-B916-9D85CDC1C315}" srcOrd="0" destOrd="0" presId="urn:microsoft.com/office/officeart/2005/8/layout/vList6"/>
    <dgm:cxn modelId="{6738E1B0-EFC5-45F7-9DF5-B3F565F85076}" srcId="{AB593189-553D-4FE2-BEFF-7FF7DB3E2214}" destId="{A8EF6B25-6310-4FFC-9694-10ABC1351F44}" srcOrd="0" destOrd="0" parTransId="{5FDCB685-E2AA-44B2-B295-2160948673B6}" sibTransId="{73B35B91-20A3-42C1-BBAD-C363F3EE15C9}"/>
    <dgm:cxn modelId="{8A894CD2-4C53-40F7-884E-FD9C5AE73AD7}" type="presOf" srcId="{6A75C542-3B3D-4388-87BB-0C4FDB7C85B2}" destId="{CD8D9C78-A276-4A22-AC20-9CC033DA52AF}" srcOrd="0" destOrd="1" presId="urn:microsoft.com/office/officeart/2005/8/layout/vList6"/>
    <dgm:cxn modelId="{4CD98AEE-11C0-4AE0-965E-35FEA651452F}" srcId="{08F1A3D7-61AE-4910-8884-16BBDE4DF126}" destId="{B1DD2CD3-85C5-4F76-89D2-F58903C857CC}" srcOrd="1" destOrd="0" parTransId="{55C8BA12-4886-46EA-8CA1-CFE2040A00A0}" sibTransId="{3C199B03-E827-4D52-A400-6D315068BA33}"/>
    <dgm:cxn modelId="{20FFF283-7E7F-4AD8-8974-8A35D67C38C4}" type="presParOf" srcId="{ED0A3D73-ED7F-4A9D-B916-9D85CDC1C315}" destId="{9405FBF5-E34F-47FC-A30E-5C75014D0F7F}" srcOrd="0" destOrd="0" presId="urn:microsoft.com/office/officeart/2005/8/layout/vList6"/>
    <dgm:cxn modelId="{9751B905-4547-415A-B62B-61E9CC379C32}" type="presParOf" srcId="{9405FBF5-E34F-47FC-A30E-5C75014D0F7F}" destId="{70DB8A8E-90D5-4CB5-8F7B-2F3B484D9F18}" srcOrd="0" destOrd="0" presId="urn:microsoft.com/office/officeart/2005/8/layout/vList6"/>
    <dgm:cxn modelId="{E3D76F50-395B-493F-B575-5268703060F9}" type="presParOf" srcId="{9405FBF5-E34F-47FC-A30E-5C75014D0F7F}" destId="{CD8D9C78-A276-4A22-AC20-9CC033DA52AF}" srcOrd="1" destOrd="0" presId="urn:microsoft.com/office/officeart/2005/8/layout/vList6"/>
    <dgm:cxn modelId="{35974953-CCB6-4AC0-9B5E-E7B872D8DB9E}" type="presParOf" srcId="{ED0A3D73-ED7F-4A9D-B916-9D85CDC1C315}" destId="{F8E530D0-59C6-4090-A85B-97661CEFDB89}" srcOrd="1" destOrd="0" presId="urn:microsoft.com/office/officeart/2005/8/layout/vList6"/>
    <dgm:cxn modelId="{292D7482-C1CB-4801-AC33-F0C355887E9E}" type="presParOf" srcId="{ED0A3D73-ED7F-4A9D-B916-9D85CDC1C315}" destId="{6805E343-6E63-46E1-BD60-91D283BA9D14}" srcOrd="2" destOrd="0" presId="urn:microsoft.com/office/officeart/2005/8/layout/vList6"/>
    <dgm:cxn modelId="{716E2154-E980-4083-9CA0-3CD73AA244A0}" type="presParOf" srcId="{6805E343-6E63-46E1-BD60-91D283BA9D14}" destId="{0492E78D-F833-4F28-AED0-FA8F773A443F}" srcOrd="0" destOrd="0" presId="urn:microsoft.com/office/officeart/2005/8/layout/vList6"/>
    <dgm:cxn modelId="{C11305C2-7A2A-4C8C-9CF0-8AEC555DC514}" type="presParOf" srcId="{6805E343-6E63-46E1-BD60-91D283BA9D14}" destId="{F8E0E864-11E2-4016-8C0A-D78F31CB37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B8109B-7519-443C-9798-E036A5F7DEA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8C1EA60D-88BF-4F72-BC3E-A177167B54DD}">
      <dgm:prSet phldrT="[Κείμενο]" custT="1"/>
      <dgm:spPr>
        <a:blipFill rotWithShape="0">
          <a:blip xmlns:r="http://schemas.openxmlformats.org/officeDocument/2006/relationships" r:embed="rId1"/>
          <a:tile tx="0" ty="0" sx="100000" sy="100000" flip="none" algn="tl"/>
        </a:blipFill>
      </dgm:spPr>
      <dgm:t>
        <a:bodyPr/>
        <a:lstStyle/>
        <a:p>
          <a:r>
            <a:rPr lang="en-US" sz="3200" b="1" dirty="0"/>
            <a:t>Primary</a:t>
          </a:r>
        </a:p>
        <a:p>
          <a:r>
            <a:rPr lang="en-US" sz="3200" b="1" dirty="0"/>
            <a:t>education</a:t>
          </a:r>
          <a:endParaRPr lang="el-GR" sz="3200" b="1" dirty="0"/>
        </a:p>
      </dgm:t>
    </dgm:pt>
    <dgm:pt modelId="{AAA3FF1E-4CD0-4BA8-BBE7-F23289E2C337}" type="parTrans" cxnId="{3B80A102-BB70-43F9-9163-9E0301D5180E}">
      <dgm:prSet/>
      <dgm:spPr/>
      <dgm:t>
        <a:bodyPr/>
        <a:lstStyle/>
        <a:p>
          <a:endParaRPr lang="el-GR"/>
        </a:p>
      </dgm:t>
    </dgm:pt>
    <dgm:pt modelId="{2F07D26F-45FD-4475-A9F5-FD1B1E7B9442}" type="sibTrans" cxnId="{3B80A102-BB70-43F9-9163-9E0301D5180E}">
      <dgm:prSet/>
      <dgm:spPr/>
      <dgm:t>
        <a:bodyPr/>
        <a:lstStyle/>
        <a:p>
          <a:endParaRPr lang="el-GR"/>
        </a:p>
      </dgm:t>
    </dgm:pt>
    <dgm:pt modelId="{3F376311-7BFB-4A80-AC3E-EDFF9CD5E3F4}">
      <dgm:prSet phldrT="[Κείμενο]" custT="1"/>
      <dgm:spPr>
        <a:solidFill>
          <a:srgbClr val="FFC000">
            <a:alpha val="90000"/>
          </a:srgbClr>
        </a:solidFill>
        <a:ln w="57150">
          <a:solidFill>
            <a:srgbClr val="0070C0">
              <a:alpha val="90000"/>
            </a:srgbClr>
          </a:solidFill>
        </a:ln>
      </dgm:spPr>
      <dgm:t>
        <a:bodyPr/>
        <a:lstStyle/>
        <a:p>
          <a:r>
            <a:rPr lang="en-US" sz="2000" b="1" dirty="0"/>
            <a:t>Kindergarten</a:t>
          </a:r>
          <a:endParaRPr lang="el-GR" sz="2000" b="1" dirty="0"/>
        </a:p>
      </dgm:t>
    </dgm:pt>
    <dgm:pt modelId="{98A8C615-1A16-492D-BB0E-35DAE23FAC7C}" type="parTrans" cxnId="{44A85E02-3C06-49DA-B39B-E956290D6FF1}">
      <dgm:prSet/>
      <dgm:spPr/>
      <dgm:t>
        <a:bodyPr/>
        <a:lstStyle/>
        <a:p>
          <a:endParaRPr lang="el-GR"/>
        </a:p>
      </dgm:t>
    </dgm:pt>
    <dgm:pt modelId="{698503F1-8DEE-4E27-9D98-62F3237DBD29}" type="sibTrans" cxnId="{44A85E02-3C06-49DA-B39B-E956290D6FF1}">
      <dgm:prSet/>
      <dgm:spPr/>
      <dgm:t>
        <a:bodyPr/>
        <a:lstStyle/>
        <a:p>
          <a:endParaRPr lang="el-GR"/>
        </a:p>
      </dgm:t>
    </dgm:pt>
    <dgm:pt modelId="{5BE67F2A-71AA-412C-9939-2E76B4EE4427}">
      <dgm:prSet phldrT="[Κείμενο]" custT="1"/>
      <dgm:spPr>
        <a:solidFill>
          <a:srgbClr val="FFC000">
            <a:alpha val="90000"/>
          </a:srgbClr>
        </a:solidFill>
        <a:ln w="57150">
          <a:solidFill>
            <a:srgbClr val="0070C0">
              <a:alpha val="90000"/>
            </a:srgbClr>
          </a:solidFill>
        </a:ln>
      </dgm:spPr>
      <dgm:t>
        <a:bodyPr/>
        <a:lstStyle/>
        <a:p>
          <a:r>
            <a:rPr lang="en-US" sz="2000" b="1" dirty="0"/>
            <a:t>Primary</a:t>
          </a:r>
          <a:endParaRPr lang="el-GR" sz="2000" b="1" dirty="0"/>
        </a:p>
      </dgm:t>
    </dgm:pt>
    <dgm:pt modelId="{9A6FC35A-7796-44F4-9BAA-FA0C1B955992}" type="parTrans" cxnId="{5E6F98EB-C72C-49B2-B6DC-336807838C9B}">
      <dgm:prSet/>
      <dgm:spPr/>
      <dgm:t>
        <a:bodyPr/>
        <a:lstStyle/>
        <a:p>
          <a:endParaRPr lang="el-GR"/>
        </a:p>
      </dgm:t>
    </dgm:pt>
    <dgm:pt modelId="{4FAE824A-C83E-4313-8C75-E46BFA3ABC9E}" type="sibTrans" cxnId="{5E6F98EB-C72C-49B2-B6DC-336807838C9B}">
      <dgm:prSet/>
      <dgm:spPr/>
      <dgm:t>
        <a:bodyPr/>
        <a:lstStyle/>
        <a:p>
          <a:endParaRPr lang="el-GR"/>
        </a:p>
      </dgm:t>
    </dgm:pt>
    <dgm:pt modelId="{7B9F0549-DADF-480C-B42A-B06DEC8C5461}">
      <dgm:prSet phldrT="[Κείμενο]" custT="1"/>
      <dgm:spPr>
        <a:solidFill>
          <a:srgbClr val="FFC000"/>
        </a:solidFill>
        <a:ln w="57150">
          <a:solidFill>
            <a:srgbClr val="0070C0"/>
          </a:solidFill>
        </a:ln>
      </dgm:spPr>
      <dgm:t>
        <a:bodyPr/>
        <a:lstStyle/>
        <a:p>
          <a:r>
            <a:rPr lang="en-US" sz="2400" b="1" dirty="0">
              <a:solidFill>
                <a:schemeClr val="tx1"/>
              </a:solidFill>
            </a:rPr>
            <a:t>Kinder</a:t>
          </a:r>
        </a:p>
        <a:p>
          <a:r>
            <a:rPr lang="en-US" sz="2400" b="1" dirty="0" err="1">
              <a:solidFill>
                <a:schemeClr val="tx1"/>
              </a:solidFill>
            </a:rPr>
            <a:t>garten</a:t>
          </a:r>
          <a:endParaRPr lang="el-GR" sz="2400" b="1" dirty="0">
            <a:solidFill>
              <a:schemeClr val="tx1"/>
            </a:solidFill>
          </a:endParaRPr>
        </a:p>
      </dgm:t>
    </dgm:pt>
    <dgm:pt modelId="{00F64A8A-B11F-4847-9C91-2644C7375677}" type="parTrans" cxnId="{28BE84A2-53A8-42CE-BC90-A8ED5BB623F9}">
      <dgm:prSet/>
      <dgm:spPr/>
      <dgm:t>
        <a:bodyPr/>
        <a:lstStyle/>
        <a:p>
          <a:endParaRPr lang="el-GR"/>
        </a:p>
      </dgm:t>
    </dgm:pt>
    <dgm:pt modelId="{06A86720-54B2-4CE9-9022-0734F8B20260}" type="sibTrans" cxnId="{28BE84A2-53A8-42CE-BC90-A8ED5BB623F9}">
      <dgm:prSet/>
      <dgm:spPr/>
      <dgm:t>
        <a:bodyPr/>
        <a:lstStyle/>
        <a:p>
          <a:endParaRPr lang="el-GR"/>
        </a:p>
      </dgm:t>
    </dgm:pt>
    <dgm:pt modelId="{1301BAE1-740A-4EE1-9B5E-D7400C9A266D}">
      <dgm:prSet phldrT="[Κείμενο]" custT="1"/>
      <dgm:spPr>
        <a:solidFill>
          <a:srgbClr val="FFC000"/>
        </a:solidFill>
        <a:ln w="57150">
          <a:solidFill>
            <a:srgbClr val="0070C0"/>
          </a:solidFill>
        </a:ln>
      </dgm:spPr>
      <dgm:t>
        <a:bodyPr/>
        <a:lstStyle/>
        <a:p>
          <a:r>
            <a:rPr lang="en-US" sz="2400" b="1" dirty="0">
              <a:solidFill>
                <a:schemeClr val="tx1"/>
              </a:solidFill>
            </a:rPr>
            <a:t>All-day Kinder</a:t>
          </a:r>
        </a:p>
        <a:p>
          <a:r>
            <a:rPr lang="en-US" sz="2400" b="1" dirty="0" err="1">
              <a:solidFill>
                <a:schemeClr val="tx1"/>
              </a:solidFill>
            </a:rPr>
            <a:t>garten</a:t>
          </a:r>
          <a:endParaRPr lang="el-GR" sz="2400" b="1" dirty="0">
            <a:solidFill>
              <a:schemeClr val="tx1"/>
            </a:solidFill>
          </a:endParaRPr>
        </a:p>
      </dgm:t>
    </dgm:pt>
    <dgm:pt modelId="{A0BC20DC-39FC-4109-9DA2-AF0DEDCC4100}" type="parTrans" cxnId="{53A36B37-A669-41A0-AD3E-EA5658367A6C}">
      <dgm:prSet/>
      <dgm:spPr/>
      <dgm:t>
        <a:bodyPr/>
        <a:lstStyle/>
        <a:p>
          <a:endParaRPr lang="el-GR"/>
        </a:p>
      </dgm:t>
    </dgm:pt>
    <dgm:pt modelId="{5C3243A2-8B65-48E4-8CA6-F6B333E8A032}" type="sibTrans" cxnId="{53A36B37-A669-41A0-AD3E-EA5658367A6C}">
      <dgm:prSet/>
      <dgm:spPr/>
      <dgm:t>
        <a:bodyPr/>
        <a:lstStyle/>
        <a:p>
          <a:endParaRPr lang="el-GR"/>
        </a:p>
      </dgm:t>
    </dgm:pt>
    <dgm:pt modelId="{1A323D8B-9EBC-49B9-B419-65D240E2FDC1}">
      <dgm:prSet custT="1"/>
      <dgm:spPr>
        <a:ln w="57150"/>
      </dgm:spPr>
      <dgm:t>
        <a:bodyPr/>
        <a:lstStyle/>
        <a:p>
          <a:r>
            <a:rPr lang="en-US" sz="16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Duration: </a:t>
          </a:r>
          <a:r>
            <a:rPr lang="en-US" sz="14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8:15 a.m.-13:10 p.m.</a:t>
          </a:r>
        </a:p>
        <a:p>
          <a:r>
            <a:rPr lang="en-US" sz="16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The students are taught general education subjects such as Language, </a:t>
          </a:r>
          <a:r>
            <a:rPr lang="en-US" sz="1600" b="1" dirty="0" err="1">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Maths</a:t>
          </a:r>
          <a:r>
            <a:rPr lang="en-US" sz="16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  Science, P.E, Music, Art, Theater, Geography </a:t>
          </a:r>
          <a:endParaRPr lang="el-GR" sz="1600" b="1" dirty="0">
            <a:latin typeface="Garamond" panose="02020404030301010803" pitchFamily="18" charset="0"/>
          </a:endParaRPr>
        </a:p>
      </dgm:t>
    </dgm:pt>
    <dgm:pt modelId="{0E3066B7-D5BB-49E0-B81B-FF704D593E23}" type="parTrans" cxnId="{6417AEBB-29B4-4E25-AF4E-F219DBE88C87}">
      <dgm:prSet/>
      <dgm:spPr/>
      <dgm:t>
        <a:bodyPr/>
        <a:lstStyle/>
        <a:p>
          <a:endParaRPr lang="el-GR"/>
        </a:p>
      </dgm:t>
    </dgm:pt>
    <dgm:pt modelId="{8D13DFD2-33E0-4B37-AC27-F742134582B4}" type="sibTrans" cxnId="{6417AEBB-29B4-4E25-AF4E-F219DBE88C87}">
      <dgm:prSet/>
      <dgm:spPr/>
      <dgm:t>
        <a:bodyPr/>
        <a:lstStyle/>
        <a:p>
          <a:endParaRPr lang="el-GR"/>
        </a:p>
      </dgm:t>
    </dgm:pt>
    <dgm:pt modelId="{BF2AE15D-8DB0-4BF5-88B8-9A9E48BBC28D}">
      <dgm:prSet/>
      <dgm:spPr>
        <a:ln w="57150"/>
      </dgm:spPr>
      <dgm:t>
        <a:bodyPr/>
        <a:lstStyle/>
        <a:p>
          <a:endParaRPr lang="el-GR" dirty="0"/>
        </a:p>
      </dgm:t>
    </dgm:pt>
    <dgm:pt modelId="{BEF1EF28-1BD3-4FEE-9803-2E8532697C8A}" type="parTrans" cxnId="{94FD7EAE-4FBC-472D-9704-3FB579DCF5DA}">
      <dgm:prSet/>
      <dgm:spPr/>
      <dgm:t>
        <a:bodyPr/>
        <a:lstStyle/>
        <a:p>
          <a:endParaRPr lang="el-GR"/>
        </a:p>
      </dgm:t>
    </dgm:pt>
    <dgm:pt modelId="{47347816-65F3-42B1-86B2-B7AEC1D2CFCB}" type="sibTrans" cxnId="{94FD7EAE-4FBC-472D-9704-3FB579DCF5DA}">
      <dgm:prSet/>
      <dgm:spPr/>
      <dgm:t>
        <a:bodyPr/>
        <a:lstStyle/>
        <a:p>
          <a:endParaRPr lang="el-GR"/>
        </a:p>
      </dgm:t>
    </dgm:pt>
    <dgm:pt modelId="{736B51A5-7E7D-45AD-9005-DFE72FFA54B7}" type="pres">
      <dgm:prSet presAssocID="{9EB8109B-7519-443C-9798-E036A5F7DEA6}" presName="list" presStyleCnt="0">
        <dgm:presLayoutVars>
          <dgm:dir/>
          <dgm:animLvl val="lvl"/>
        </dgm:presLayoutVars>
      </dgm:prSet>
      <dgm:spPr/>
    </dgm:pt>
    <dgm:pt modelId="{BEAB7FCD-506C-469C-A231-996A588B218E}" type="pres">
      <dgm:prSet presAssocID="{8C1EA60D-88BF-4F72-BC3E-A177167B54DD}" presName="posSpace" presStyleCnt="0"/>
      <dgm:spPr/>
    </dgm:pt>
    <dgm:pt modelId="{D3D00505-A4EF-467E-9D1C-7F77C18CEE77}" type="pres">
      <dgm:prSet presAssocID="{8C1EA60D-88BF-4F72-BC3E-A177167B54DD}" presName="vertFlow" presStyleCnt="0"/>
      <dgm:spPr/>
    </dgm:pt>
    <dgm:pt modelId="{CC823B84-0E42-4C02-A21F-224E6807BC7B}" type="pres">
      <dgm:prSet presAssocID="{8C1EA60D-88BF-4F72-BC3E-A177167B54DD}" presName="topSpace" presStyleCnt="0"/>
      <dgm:spPr/>
    </dgm:pt>
    <dgm:pt modelId="{CFE46D71-1F42-4C23-BFD9-1A480D97BD7C}" type="pres">
      <dgm:prSet presAssocID="{8C1EA60D-88BF-4F72-BC3E-A177167B54DD}" presName="firstComp" presStyleCnt="0"/>
      <dgm:spPr/>
    </dgm:pt>
    <dgm:pt modelId="{8E4B3CEA-D73B-4777-A697-F7E49794266E}" type="pres">
      <dgm:prSet presAssocID="{8C1EA60D-88BF-4F72-BC3E-A177167B54DD}" presName="firstChild" presStyleLbl="bgAccFollowNode1" presStyleIdx="0" presStyleCnt="4" custScaleX="194471" custLinFactX="36472" custLinFactY="186081" custLinFactNeighborX="100000" custLinFactNeighborY="200000"/>
      <dgm:spPr/>
    </dgm:pt>
    <dgm:pt modelId="{F1EEA237-A925-4F6F-96CB-FF4C5C2CF030}" type="pres">
      <dgm:prSet presAssocID="{8C1EA60D-88BF-4F72-BC3E-A177167B54DD}" presName="firstChildTx" presStyleLbl="bgAccFollowNode1" presStyleIdx="0" presStyleCnt="4">
        <dgm:presLayoutVars>
          <dgm:bulletEnabled val="1"/>
        </dgm:presLayoutVars>
      </dgm:prSet>
      <dgm:spPr/>
    </dgm:pt>
    <dgm:pt modelId="{0C1C27D6-AB08-4C87-A93D-571A9FBC467D}" type="pres">
      <dgm:prSet presAssocID="{5BE67F2A-71AA-412C-9939-2E76B4EE4427}" presName="comp" presStyleCnt="0"/>
      <dgm:spPr/>
    </dgm:pt>
    <dgm:pt modelId="{4BD07A63-FBE5-4D3B-8887-B5B5448623D6}" type="pres">
      <dgm:prSet presAssocID="{5BE67F2A-71AA-412C-9939-2E76B4EE4427}" presName="child" presStyleLbl="bgAccFollowNode1" presStyleIdx="1" presStyleCnt="4" custScaleX="134006" custLinFactX="38642" custLinFactY="200000" custLinFactNeighborX="100000" custLinFactNeighborY="201317"/>
      <dgm:spPr/>
    </dgm:pt>
    <dgm:pt modelId="{DAF0A370-DCAA-4B4B-906B-42665C36F220}" type="pres">
      <dgm:prSet presAssocID="{5BE67F2A-71AA-412C-9939-2E76B4EE4427}" presName="childTx" presStyleLbl="bgAccFollowNode1" presStyleIdx="1" presStyleCnt="4">
        <dgm:presLayoutVars>
          <dgm:bulletEnabled val="1"/>
        </dgm:presLayoutVars>
      </dgm:prSet>
      <dgm:spPr/>
    </dgm:pt>
    <dgm:pt modelId="{83757EA0-956E-4BE7-8F4E-77D70A36CB77}" type="pres">
      <dgm:prSet presAssocID="{8C1EA60D-88BF-4F72-BC3E-A177167B54DD}" presName="negSpace" presStyleCnt="0"/>
      <dgm:spPr/>
    </dgm:pt>
    <dgm:pt modelId="{5D49BED5-D17F-4E25-BAED-7E67D551D250}" type="pres">
      <dgm:prSet presAssocID="{8C1EA60D-88BF-4F72-BC3E-A177167B54DD}" presName="circle" presStyleLbl="node1" presStyleIdx="0" presStyleCnt="3" custScaleX="712744" custScaleY="667564" custLinFactY="-100000" custLinFactNeighborX="-58934" custLinFactNeighborY="-137835"/>
      <dgm:spPr/>
    </dgm:pt>
    <dgm:pt modelId="{C9820A13-6B87-4DD1-BC5F-5612C42CBABC}" type="pres">
      <dgm:prSet presAssocID="{2F07D26F-45FD-4475-A9F5-FD1B1E7B9442}" presName="transSpace" presStyleCnt="0"/>
      <dgm:spPr/>
    </dgm:pt>
    <dgm:pt modelId="{65CE4695-93F1-450C-B701-6783687307DA}" type="pres">
      <dgm:prSet presAssocID="{7B9F0549-DADF-480C-B42A-B06DEC8C5461}" presName="posSpace" presStyleCnt="0"/>
      <dgm:spPr/>
    </dgm:pt>
    <dgm:pt modelId="{C365882A-B81E-4243-81A9-9F10393193D2}" type="pres">
      <dgm:prSet presAssocID="{7B9F0549-DADF-480C-B42A-B06DEC8C5461}" presName="vertFlow" presStyleCnt="0"/>
      <dgm:spPr/>
    </dgm:pt>
    <dgm:pt modelId="{C5512DC0-7515-43A3-AD70-A73F8BDA2A47}" type="pres">
      <dgm:prSet presAssocID="{7B9F0549-DADF-480C-B42A-B06DEC8C5461}" presName="topSpace" presStyleCnt="0"/>
      <dgm:spPr/>
    </dgm:pt>
    <dgm:pt modelId="{A7C17D9B-E7AA-4998-9341-6E92FDF9161F}" type="pres">
      <dgm:prSet presAssocID="{7B9F0549-DADF-480C-B42A-B06DEC8C5461}" presName="firstComp" presStyleCnt="0"/>
      <dgm:spPr/>
    </dgm:pt>
    <dgm:pt modelId="{B0F26BFB-257B-476A-A88C-E1259F640150}" type="pres">
      <dgm:prSet presAssocID="{7B9F0549-DADF-480C-B42A-B06DEC8C5461}" presName="firstChild" presStyleLbl="bgAccFollowNode1" presStyleIdx="2" presStyleCnt="4" custScaleX="229439" custScaleY="399496" custLinFactNeighborX="53251" custLinFactNeighborY="-79806"/>
      <dgm:spPr/>
    </dgm:pt>
    <dgm:pt modelId="{D6175E92-B430-4F94-9082-4D8F2B707A05}" type="pres">
      <dgm:prSet presAssocID="{7B9F0549-DADF-480C-B42A-B06DEC8C5461}" presName="firstChildTx" presStyleLbl="bgAccFollowNode1" presStyleIdx="2" presStyleCnt="4">
        <dgm:presLayoutVars>
          <dgm:bulletEnabled val="1"/>
        </dgm:presLayoutVars>
      </dgm:prSet>
      <dgm:spPr/>
    </dgm:pt>
    <dgm:pt modelId="{90171E19-0C18-4726-8BA3-9A9E2D3F4A7A}" type="pres">
      <dgm:prSet presAssocID="{7B9F0549-DADF-480C-B42A-B06DEC8C5461}" presName="negSpace" presStyleCnt="0"/>
      <dgm:spPr/>
    </dgm:pt>
    <dgm:pt modelId="{B085A90F-E716-4815-A23C-25E92506BE4B}" type="pres">
      <dgm:prSet presAssocID="{7B9F0549-DADF-480C-B42A-B06DEC8C5461}" presName="circle" presStyleLbl="node1" presStyleIdx="1" presStyleCnt="3" custScaleX="358855" custScaleY="359377" custLinFactX="-203920" custLinFactY="-100000" custLinFactNeighborX="-300000" custLinFactNeighborY="-130563"/>
      <dgm:spPr/>
    </dgm:pt>
    <dgm:pt modelId="{0D11D498-7370-4A29-BFA5-9F558C83C202}" type="pres">
      <dgm:prSet presAssocID="{06A86720-54B2-4CE9-9022-0734F8B20260}" presName="transSpace" presStyleCnt="0"/>
      <dgm:spPr/>
    </dgm:pt>
    <dgm:pt modelId="{ED11C441-611A-4D7E-99B2-7BBB0A51AA2A}" type="pres">
      <dgm:prSet presAssocID="{1301BAE1-740A-4EE1-9B5E-D7400C9A266D}" presName="posSpace" presStyleCnt="0"/>
      <dgm:spPr/>
    </dgm:pt>
    <dgm:pt modelId="{4A57A904-652C-4746-A828-DE77ED67F8A1}" type="pres">
      <dgm:prSet presAssocID="{1301BAE1-740A-4EE1-9B5E-D7400C9A266D}" presName="vertFlow" presStyleCnt="0"/>
      <dgm:spPr/>
    </dgm:pt>
    <dgm:pt modelId="{36A731B1-CD36-4120-B55C-C2399CF2BC97}" type="pres">
      <dgm:prSet presAssocID="{1301BAE1-740A-4EE1-9B5E-D7400C9A266D}" presName="topSpace" presStyleCnt="0"/>
      <dgm:spPr/>
    </dgm:pt>
    <dgm:pt modelId="{1F2B4571-E3D7-464E-85E1-3E5B25279291}" type="pres">
      <dgm:prSet presAssocID="{1301BAE1-740A-4EE1-9B5E-D7400C9A266D}" presName="firstComp" presStyleCnt="0"/>
      <dgm:spPr/>
    </dgm:pt>
    <dgm:pt modelId="{33646064-6747-467A-83E1-6319DE4EAC66}" type="pres">
      <dgm:prSet presAssocID="{1301BAE1-740A-4EE1-9B5E-D7400C9A266D}" presName="firstChild" presStyleLbl="bgAccFollowNode1" presStyleIdx="3" presStyleCnt="4" custScaleX="226635" custScaleY="386358" custLinFactY="275531" custLinFactNeighborX="-30483" custLinFactNeighborY="300000"/>
      <dgm:spPr/>
    </dgm:pt>
    <dgm:pt modelId="{AF0F44F1-59DB-4AFF-B268-D03AF63C2D55}" type="pres">
      <dgm:prSet presAssocID="{1301BAE1-740A-4EE1-9B5E-D7400C9A266D}" presName="firstChildTx" presStyleLbl="bgAccFollowNode1" presStyleIdx="3" presStyleCnt="4">
        <dgm:presLayoutVars>
          <dgm:bulletEnabled val="1"/>
        </dgm:presLayoutVars>
      </dgm:prSet>
      <dgm:spPr/>
    </dgm:pt>
    <dgm:pt modelId="{FF73A393-A8C0-41AB-8AD8-04224408348A}" type="pres">
      <dgm:prSet presAssocID="{1301BAE1-740A-4EE1-9B5E-D7400C9A266D}" presName="negSpace" presStyleCnt="0"/>
      <dgm:spPr/>
    </dgm:pt>
    <dgm:pt modelId="{32CB57F2-4DB7-4B17-8E24-97046470FCB2}" type="pres">
      <dgm:prSet presAssocID="{1301BAE1-740A-4EE1-9B5E-D7400C9A266D}" presName="circle" presStyleLbl="node1" presStyleIdx="2" presStyleCnt="3" custScaleX="447117" custScaleY="427040" custLinFactX="-300000" custLinFactY="193048" custLinFactNeighborX="-307425" custLinFactNeighborY="200000"/>
      <dgm:spPr/>
    </dgm:pt>
  </dgm:ptLst>
  <dgm:cxnLst>
    <dgm:cxn modelId="{44A85E02-3C06-49DA-B39B-E956290D6FF1}" srcId="{8C1EA60D-88BF-4F72-BC3E-A177167B54DD}" destId="{3F376311-7BFB-4A80-AC3E-EDFF9CD5E3F4}" srcOrd="0" destOrd="0" parTransId="{98A8C615-1A16-492D-BB0E-35DAE23FAC7C}" sibTransId="{698503F1-8DEE-4E27-9D98-62F3237DBD29}"/>
    <dgm:cxn modelId="{3B80A102-BB70-43F9-9163-9E0301D5180E}" srcId="{9EB8109B-7519-443C-9798-E036A5F7DEA6}" destId="{8C1EA60D-88BF-4F72-BC3E-A177167B54DD}" srcOrd="0" destOrd="0" parTransId="{AAA3FF1E-4CD0-4BA8-BBE7-F23289E2C337}" sibTransId="{2F07D26F-45FD-4475-A9F5-FD1B1E7B9442}"/>
    <dgm:cxn modelId="{DE9AFD07-2F75-4739-A928-D450878E41EF}" type="presOf" srcId="{9EB8109B-7519-443C-9798-E036A5F7DEA6}" destId="{736B51A5-7E7D-45AD-9005-DFE72FFA54B7}" srcOrd="0" destOrd="0" presId="urn:microsoft.com/office/officeart/2005/8/layout/hList9"/>
    <dgm:cxn modelId="{700D5609-E95F-4C26-81C2-0B2AA6426819}" type="presOf" srcId="{1301BAE1-740A-4EE1-9B5E-D7400C9A266D}" destId="{32CB57F2-4DB7-4B17-8E24-97046470FCB2}" srcOrd="0" destOrd="0" presId="urn:microsoft.com/office/officeart/2005/8/layout/hList9"/>
    <dgm:cxn modelId="{A25FB51D-DA48-4485-88A6-E7D24ED4C098}" type="presOf" srcId="{8C1EA60D-88BF-4F72-BC3E-A177167B54DD}" destId="{5D49BED5-D17F-4E25-BAED-7E67D551D250}" srcOrd="0" destOrd="0" presId="urn:microsoft.com/office/officeart/2005/8/layout/hList9"/>
    <dgm:cxn modelId="{CCE21725-EEB2-46C7-8E18-41F6E151C946}" type="presOf" srcId="{3F376311-7BFB-4A80-AC3E-EDFF9CD5E3F4}" destId="{F1EEA237-A925-4F6F-96CB-FF4C5C2CF030}" srcOrd="1" destOrd="0" presId="urn:microsoft.com/office/officeart/2005/8/layout/hList9"/>
    <dgm:cxn modelId="{FEA0C92B-933F-4E72-B1FC-8D11E9CF8170}" type="presOf" srcId="{1A323D8B-9EBC-49B9-B419-65D240E2FDC1}" destId="{D6175E92-B430-4F94-9082-4D8F2B707A05}" srcOrd="1" destOrd="0" presId="urn:microsoft.com/office/officeart/2005/8/layout/hList9"/>
    <dgm:cxn modelId="{B0D3312E-1109-415E-8B54-04D737FD35BE}" type="presOf" srcId="{BF2AE15D-8DB0-4BF5-88B8-9A9E48BBC28D}" destId="{AF0F44F1-59DB-4AFF-B268-D03AF63C2D55}" srcOrd="1" destOrd="0" presId="urn:microsoft.com/office/officeart/2005/8/layout/hList9"/>
    <dgm:cxn modelId="{53A36B37-A669-41A0-AD3E-EA5658367A6C}" srcId="{9EB8109B-7519-443C-9798-E036A5F7DEA6}" destId="{1301BAE1-740A-4EE1-9B5E-D7400C9A266D}" srcOrd="2" destOrd="0" parTransId="{A0BC20DC-39FC-4109-9DA2-AF0DEDCC4100}" sibTransId="{5C3243A2-8B65-48E4-8CA6-F6B333E8A032}"/>
    <dgm:cxn modelId="{48C55D4A-B70C-4675-A8E0-325C425F3115}" type="presOf" srcId="{3F376311-7BFB-4A80-AC3E-EDFF9CD5E3F4}" destId="{8E4B3CEA-D73B-4777-A697-F7E49794266E}" srcOrd="0" destOrd="0" presId="urn:microsoft.com/office/officeart/2005/8/layout/hList9"/>
    <dgm:cxn modelId="{38F1BB6C-AC8C-41BE-959C-3ECA51C65AFB}" type="presOf" srcId="{7B9F0549-DADF-480C-B42A-B06DEC8C5461}" destId="{B085A90F-E716-4815-A23C-25E92506BE4B}" srcOrd="0" destOrd="0" presId="urn:microsoft.com/office/officeart/2005/8/layout/hList9"/>
    <dgm:cxn modelId="{5E16816D-9D19-466D-ABBD-F7682AFD7681}" type="presOf" srcId="{1A323D8B-9EBC-49B9-B419-65D240E2FDC1}" destId="{B0F26BFB-257B-476A-A88C-E1259F640150}" srcOrd="0" destOrd="0" presId="urn:microsoft.com/office/officeart/2005/8/layout/hList9"/>
    <dgm:cxn modelId="{7A848C9E-1EBF-4CC4-A26A-5FCF15922B57}" type="presOf" srcId="{BF2AE15D-8DB0-4BF5-88B8-9A9E48BBC28D}" destId="{33646064-6747-467A-83E1-6319DE4EAC66}" srcOrd="0" destOrd="0" presId="urn:microsoft.com/office/officeart/2005/8/layout/hList9"/>
    <dgm:cxn modelId="{2B46CA9E-EDB6-4208-8560-99C2820C675D}" type="presOf" srcId="{5BE67F2A-71AA-412C-9939-2E76B4EE4427}" destId="{4BD07A63-FBE5-4D3B-8887-B5B5448623D6}" srcOrd="0" destOrd="0" presId="urn:microsoft.com/office/officeart/2005/8/layout/hList9"/>
    <dgm:cxn modelId="{28BE84A2-53A8-42CE-BC90-A8ED5BB623F9}" srcId="{9EB8109B-7519-443C-9798-E036A5F7DEA6}" destId="{7B9F0549-DADF-480C-B42A-B06DEC8C5461}" srcOrd="1" destOrd="0" parTransId="{00F64A8A-B11F-4847-9C91-2644C7375677}" sibTransId="{06A86720-54B2-4CE9-9022-0734F8B20260}"/>
    <dgm:cxn modelId="{94FD7EAE-4FBC-472D-9704-3FB579DCF5DA}" srcId="{1301BAE1-740A-4EE1-9B5E-D7400C9A266D}" destId="{BF2AE15D-8DB0-4BF5-88B8-9A9E48BBC28D}" srcOrd="0" destOrd="0" parTransId="{BEF1EF28-1BD3-4FEE-9803-2E8532697C8A}" sibTransId="{47347816-65F3-42B1-86B2-B7AEC1D2CFCB}"/>
    <dgm:cxn modelId="{6417AEBB-29B4-4E25-AF4E-F219DBE88C87}" srcId="{7B9F0549-DADF-480C-B42A-B06DEC8C5461}" destId="{1A323D8B-9EBC-49B9-B419-65D240E2FDC1}" srcOrd="0" destOrd="0" parTransId="{0E3066B7-D5BB-49E0-B81B-FF704D593E23}" sibTransId="{8D13DFD2-33E0-4B37-AC27-F742134582B4}"/>
    <dgm:cxn modelId="{E5713FD0-917F-47D1-9C70-8B45DF20E170}" type="presOf" srcId="{5BE67F2A-71AA-412C-9939-2E76B4EE4427}" destId="{DAF0A370-DCAA-4B4B-906B-42665C36F220}" srcOrd="1" destOrd="0" presId="urn:microsoft.com/office/officeart/2005/8/layout/hList9"/>
    <dgm:cxn modelId="{5E6F98EB-C72C-49B2-B6DC-336807838C9B}" srcId="{8C1EA60D-88BF-4F72-BC3E-A177167B54DD}" destId="{5BE67F2A-71AA-412C-9939-2E76B4EE4427}" srcOrd="1" destOrd="0" parTransId="{9A6FC35A-7796-44F4-9BAA-FA0C1B955992}" sibTransId="{4FAE824A-C83E-4313-8C75-E46BFA3ABC9E}"/>
    <dgm:cxn modelId="{3BE14FC8-D2E7-48B2-B360-D1400E9F3E0C}" type="presParOf" srcId="{736B51A5-7E7D-45AD-9005-DFE72FFA54B7}" destId="{BEAB7FCD-506C-469C-A231-996A588B218E}" srcOrd="0" destOrd="0" presId="urn:microsoft.com/office/officeart/2005/8/layout/hList9"/>
    <dgm:cxn modelId="{81B13772-3539-464A-958A-2476A00C8408}" type="presParOf" srcId="{736B51A5-7E7D-45AD-9005-DFE72FFA54B7}" destId="{D3D00505-A4EF-467E-9D1C-7F77C18CEE77}" srcOrd="1" destOrd="0" presId="urn:microsoft.com/office/officeart/2005/8/layout/hList9"/>
    <dgm:cxn modelId="{3D73DF0A-CA7F-4F41-9C28-8F9A1668B08E}" type="presParOf" srcId="{D3D00505-A4EF-467E-9D1C-7F77C18CEE77}" destId="{CC823B84-0E42-4C02-A21F-224E6807BC7B}" srcOrd="0" destOrd="0" presId="urn:microsoft.com/office/officeart/2005/8/layout/hList9"/>
    <dgm:cxn modelId="{A049A1D3-EA0D-4C7C-9B3C-6A5FD918596C}" type="presParOf" srcId="{D3D00505-A4EF-467E-9D1C-7F77C18CEE77}" destId="{CFE46D71-1F42-4C23-BFD9-1A480D97BD7C}" srcOrd="1" destOrd="0" presId="urn:microsoft.com/office/officeart/2005/8/layout/hList9"/>
    <dgm:cxn modelId="{62B83826-3C2F-400E-955C-546B29272594}" type="presParOf" srcId="{CFE46D71-1F42-4C23-BFD9-1A480D97BD7C}" destId="{8E4B3CEA-D73B-4777-A697-F7E49794266E}" srcOrd="0" destOrd="0" presId="urn:microsoft.com/office/officeart/2005/8/layout/hList9"/>
    <dgm:cxn modelId="{454679E1-B25F-42CD-8145-2C56CEC3585C}" type="presParOf" srcId="{CFE46D71-1F42-4C23-BFD9-1A480D97BD7C}" destId="{F1EEA237-A925-4F6F-96CB-FF4C5C2CF030}" srcOrd="1" destOrd="0" presId="urn:microsoft.com/office/officeart/2005/8/layout/hList9"/>
    <dgm:cxn modelId="{8C343671-88B0-439F-91FC-BDA09FB65779}" type="presParOf" srcId="{D3D00505-A4EF-467E-9D1C-7F77C18CEE77}" destId="{0C1C27D6-AB08-4C87-A93D-571A9FBC467D}" srcOrd="2" destOrd="0" presId="urn:microsoft.com/office/officeart/2005/8/layout/hList9"/>
    <dgm:cxn modelId="{49DB1C5D-0E92-497E-949A-29259DCD2F16}" type="presParOf" srcId="{0C1C27D6-AB08-4C87-A93D-571A9FBC467D}" destId="{4BD07A63-FBE5-4D3B-8887-B5B5448623D6}" srcOrd="0" destOrd="0" presId="urn:microsoft.com/office/officeart/2005/8/layout/hList9"/>
    <dgm:cxn modelId="{00FE37C0-82B9-4F0D-AC46-3161A7AD8BFB}" type="presParOf" srcId="{0C1C27D6-AB08-4C87-A93D-571A9FBC467D}" destId="{DAF0A370-DCAA-4B4B-906B-42665C36F220}" srcOrd="1" destOrd="0" presId="urn:microsoft.com/office/officeart/2005/8/layout/hList9"/>
    <dgm:cxn modelId="{B5420E96-9D50-4069-8BF7-CEC18F8DF881}" type="presParOf" srcId="{736B51A5-7E7D-45AD-9005-DFE72FFA54B7}" destId="{83757EA0-956E-4BE7-8F4E-77D70A36CB77}" srcOrd="2" destOrd="0" presId="urn:microsoft.com/office/officeart/2005/8/layout/hList9"/>
    <dgm:cxn modelId="{18AD9645-76B5-4D68-BA22-C86795134A09}" type="presParOf" srcId="{736B51A5-7E7D-45AD-9005-DFE72FFA54B7}" destId="{5D49BED5-D17F-4E25-BAED-7E67D551D250}" srcOrd="3" destOrd="0" presId="urn:microsoft.com/office/officeart/2005/8/layout/hList9"/>
    <dgm:cxn modelId="{B5903FD0-7D9E-4295-B301-AFEEA33C071B}" type="presParOf" srcId="{736B51A5-7E7D-45AD-9005-DFE72FFA54B7}" destId="{C9820A13-6B87-4DD1-BC5F-5612C42CBABC}" srcOrd="4" destOrd="0" presId="urn:microsoft.com/office/officeart/2005/8/layout/hList9"/>
    <dgm:cxn modelId="{98EBEADF-9E05-413A-8663-8199B2B59176}" type="presParOf" srcId="{736B51A5-7E7D-45AD-9005-DFE72FFA54B7}" destId="{65CE4695-93F1-450C-B701-6783687307DA}" srcOrd="5" destOrd="0" presId="urn:microsoft.com/office/officeart/2005/8/layout/hList9"/>
    <dgm:cxn modelId="{040FDD12-733A-4044-BEA3-EB5AF76EAB01}" type="presParOf" srcId="{736B51A5-7E7D-45AD-9005-DFE72FFA54B7}" destId="{C365882A-B81E-4243-81A9-9F10393193D2}" srcOrd="6" destOrd="0" presId="urn:microsoft.com/office/officeart/2005/8/layout/hList9"/>
    <dgm:cxn modelId="{9F81993C-560A-4D7F-80A6-D1F3AC427F61}" type="presParOf" srcId="{C365882A-B81E-4243-81A9-9F10393193D2}" destId="{C5512DC0-7515-43A3-AD70-A73F8BDA2A47}" srcOrd="0" destOrd="0" presId="urn:microsoft.com/office/officeart/2005/8/layout/hList9"/>
    <dgm:cxn modelId="{D3BA3A1E-B8BC-45E9-BDEC-C1710C612C58}" type="presParOf" srcId="{C365882A-B81E-4243-81A9-9F10393193D2}" destId="{A7C17D9B-E7AA-4998-9341-6E92FDF9161F}" srcOrd="1" destOrd="0" presId="urn:microsoft.com/office/officeart/2005/8/layout/hList9"/>
    <dgm:cxn modelId="{754F3A6D-5AE7-42ED-B5B3-8CFE9F9C5D9A}" type="presParOf" srcId="{A7C17D9B-E7AA-4998-9341-6E92FDF9161F}" destId="{B0F26BFB-257B-476A-A88C-E1259F640150}" srcOrd="0" destOrd="0" presId="urn:microsoft.com/office/officeart/2005/8/layout/hList9"/>
    <dgm:cxn modelId="{E4B299F5-BC5F-4032-B18A-956D8593CD63}" type="presParOf" srcId="{A7C17D9B-E7AA-4998-9341-6E92FDF9161F}" destId="{D6175E92-B430-4F94-9082-4D8F2B707A05}" srcOrd="1" destOrd="0" presId="urn:microsoft.com/office/officeart/2005/8/layout/hList9"/>
    <dgm:cxn modelId="{219300C8-216A-4446-BC7C-DCE902184FDC}" type="presParOf" srcId="{736B51A5-7E7D-45AD-9005-DFE72FFA54B7}" destId="{90171E19-0C18-4726-8BA3-9A9E2D3F4A7A}" srcOrd="7" destOrd="0" presId="urn:microsoft.com/office/officeart/2005/8/layout/hList9"/>
    <dgm:cxn modelId="{818CAEF1-5CF2-4E85-A315-37187EB05ACE}" type="presParOf" srcId="{736B51A5-7E7D-45AD-9005-DFE72FFA54B7}" destId="{B085A90F-E716-4815-A23C-25E92506BE4B}" srcOrd="8" destOrd="0" presId="urn:microsoft.com/office/officeart/2005/8/layout/hList9"/>
    <dgm:cxn modelId="{0F3687CC-4A21-4F40-92AA-28104494459A}" type="presParOf" srcId="{736B51A5-7E7D-45AD-9005-DFE72FFA54B7}" destId="{0D11D498-7370-4A29-BFA5-9F558C83C202}" srcOrd="9" destOrd="0" presId="urn:microsoft.com/office/officeart/2005/8/layout/hList9"/>
    <dgm:cxn modelId="{F89513B9-305B-44B7-A275-3ABC1244C565}" type="presParOf" srcId="{736B51A5-7E7D-45AD-9005-DFE72FFA54B7}" destId="{ED11C441-611A-4D7E-99B2-7BBB0A51AA2A}" srcOrd="10" destOrd="0" presId="urn:microsoft.com/office/officeart/2005/8/layout/hList9"/>
    <dgm:cxn modelId="{66B8D0AD-E924-42B8-B331-4E42CDFC2A68}" type="presParOf" srcId="{736B51A5-7E7D-45AD-9005-DFE72FFA54B7}" destId="{4A57A904-652C-4746-A828-DE77ED67F8A1}" srcOrd="11" destOrd="0" presId="urn:microsoft.com/office/officeart/2005/8/layout/hList9"/>
    <dgm:cxn modelId="{E6648441-E37B-49B9-A5FE-AEA85A940737}" type="presParOf" srcId="{4A57A904-652C-4746-A828-DE77ED67F8A1}" destId="{36A731B1-CD36-4120-B55C-C2399CF2BC97}" srcOrd="0" destOrd="0" presId="urn:microsoft.com/office/officeart/2005/8/layout/hList9"/>
    <dgm:cxn modelId="{B7081F0E-DA55-4A55-BAD6-CE3456B3254C}" type="presParOf" srcId="{4A57A904-652C-4746-A828-DE77ED67F8A1}" destId="{1F2B4571-E3D7-464E-85E1-3E5B25279291}" srcOrd="1" destOrd="0" presId="urn:microsoft.com/office/officeart/2005/8/layout/hList9"/>
    <dgm:cxn modelId="{BF5DBCAB-E5C9-466E-A8F5-B625C7ACE57A}" type="presParOf" srcId="{1F2B4571-E3D7-464E-85E1-3E5B25279291}" destId="{33646064-6747-467A-83E1-6319DE4EAC66}" srcOrd="0" destOrd="0" presId="urn:microsoft.com/office/officeart/2005/8/layout/hList9"/>
    <dgm:cxn modelId="{DADFFC0A-B24A-43E8-AFEF-6FAE62D844C0}" type="presParOf" srcId="{1F2B4571-E3D7-464E-85E1-3E5B25279291}" destId="{AF0F44F1-59DB-4AFF-B268-D03AF63C2D55}" srcOrd="1" destOrd="0" presId="urn:microsoft.com/office/officeart/2005/8/layout/hList9"/>
    <dgm:cxn modelId="{8EBED4B8-2284-4326-8EA0-22EDFC423091}" type="presParOf" srcId="{736B51A5-7E7D-45AD-9005-DFE72FFA54B7}" destId="{FF73A393-A8C0-41AB-8AD8-04224408348A}" srcOrd="12" destOrd="0" presId="urn:microsoft.com/office/officeart/2005/8/layout/hList9"/>
    <dgm:cxn modelId="{881C522E-6E21-415F-8F36-AC13058210FC}" type="presParOf" srcId="{736B51A5-7E7D-45AD-9005-DFE72FFA54B7}" destId="{32CB57F2-4DB7-4B17-8E24-97046470FCB2}" srcOrd="13"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B8109B-7519-443C-9798-E036A5F7DEA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8C1EA60D-88BF-4F72-BC3E-A177167B54DD}">
      <dgm:prSet phldrT="[Κείμενο]" custT="1"/>
      <dgm:spPr>
        <a:blipFill rotWithShape="0">
          <a:blip xmlns:r="http://schemas.openxmlformats.org/officeDocument/2006/relationships" r:embed="rId1"/>
          <a:tile tx="0" ty="0" sx="100000" sy="100000" flip="none" algn="tl"/>
        </a:blipFill>
      </dgm:spPr>
      <dgm:t>
        <a:bodyPr/>
        <a:lstStyle/>
        <a:p>
          <a:r>
            <a:rPr lang="en-US" sz="3200" b="1" dirty="0"/>
            <a:t>Primary</a:t>
          </a:r>
        </a:p>
        <a:p>
          <a:r>
            <a:rPr lang="en-US" sz="3200" b="1" dirty="0"/>
            <a:t>education</a:t>
          </a:r>
          <a:endParaRPr lang="el-GR" sz="3200" b="1" dirty="0"/>
        </a:p>
      </dgm:t>
    </dgm:pt>
    <dgm:pt modelId="{AAA3FF1E-4CD0-4BA8-BBE7-F23289E2C337}" type="parTrans" cxnId="{3B80A102-BB70-43F9-9163-9E0301D5180E}">
      <dgm:prSet/>
      <dgm:spPr/>
      <dgm:t>
        <a:bodyPr/>
        <a:lstStyle/>
        <a:p>
          <a:endParaRPr lang="el-GR"/>
        </a:p>
      </dgm:t>
    </dgm:pt>
    <dgm:pt modelId="{2F07D26F-45FD-4475-A9F5-FD1B1E7B9442}" type="sibTrans" cxnId="{3B80A102-BB70-43F9-9163-9E0301D5180E}">
      <dgm:prSet/>
      <dgm:spPr/>
      <dgm:t>
        <a:bodyPr/>
        <a:lstStyle/>
        <a:p>
          <a:endParaRPr lang="el-GR"/>
        </a:p>
      </dgm:t>
    </dgm:pt>
    <dgm:pt modelId="{3F376311-7BFB-4A80-AC3E-EDFF9CD5E3F4}">
      <dgm:prSet phldrT="[Κείμενο]" custT="1"/>
      <dgm:spPr>
        <a:solidFill>
          <a:srgbClr val="FFC000">
            <a:alpha val="90000"/>
          </a:srgbClr>
        </a:solidFill>
        <a:ln w="57150">
          <a:solidFill>
            <a:srgbClr val="0070C0">
              <a:alpha val="90000"/>
            </a:srgbClr>
          </a:solidFill>
        </a:ln>
      </dgm:spPr>
      <dgm:t>
        <a:bodyPr/>
        <a:lstStyle/>
        <a:p>
          <a:r>
            <a:rPr lang="en-US" sz="2000" b="1" dirty="0"/>
            <a:t>Kindergarten</a:t>
          </a:r>
          <a:endParaRPr lang="el-GR" sz="2000" b="1" dirty="0"/>
        </a:p>
      </dgm:t>
    </dgm:pt>
    <dgm:pt modelId="{98A8C615-1A16-492D-BB0E-35DAE23FAC7C}" type="parTrans" cxnId="{44A85E02-3C06-49DA-B39B-E956290D6FF1}">
      <dgm:prSet/>
      <dgm:spPr/>
      <dgm:t>
        <a:bodyPr/>
        <a:lstStyle/>
        <a:p>
          <a:endParaRPr lang="el-GR"/>
        </a:p>
      </dgm:t>
    </dgm:pt>
    <dgm:pt modelId="{698503F1-8DEE-4E27-9D98-62F3237DBD29}" type="sibTrans" cxnId="{44A85E02-3C06-49DA-B39B-E956290D6FF1}">
      <dgm:prSet/>
      <dgm:spPr/>
      <dgm:t>
        <a:bodyPr/>
        <a:lstStyle/>
        <a:p>
          <a:endParaRPr lang="el-GR"/>
        </a:p>
      </dgm:t>
    </dgm:pt>
    <dgm:pt modelId="{5BE67F2A-71AA-412C-9939-2E76B4EE4427}">
      <dgm:prSet phldrT="[Κείμενο]" custT="1"/>
      <dgm:spPr>
        <a:solidFill>
          <a:srgbClr val="FFC000">
            <a:alpha val="90000"/>
          </a:srgbClr>
        </a:solidFill>
        <a:ln w="57150">
          <a:solidFill>
            <a:srgbClr val="0070C0">
              <a:alpha val="90000"/>
            </a:srgbClr>
          </a:solidFill>
        </a:ln>
      </dgm:spPr>
      <dgm:t>
        <a:bodyPr/>
        <a:lstStyle/>
        <a:p>
          <a:r>
            <a:rPr lang="en-US" sz="2000" b="1" dirty="0"/>
            <a:t>Primary School</a:t>
          </a:r>
          <a:endParaRPr lang="el-GR" sz="2000" b="1" dirty="0"/>
        </a:p>
      </dgm:t>
    </dgm:pt>
    <dgm:pt modelId="{9A6FC35A-7796-44F4-9BAA-FA0C1B955992}" type="parTrans" cxnId="{5E6F98EB-C72C-49B2-B6DC-336807838C9B}">
      <dgm:prSet/>
      <dgm:spPr/>
      <dgm:t>
        <a:bodyPr/>
        <a:lstStyle/>
        <a:p>
          <a:endParaRPr lang="el-GR"/>
        </a:p>
      </dgm:t>
    </dgm:pt>
    <dgm:pt modelId="{4FAE824A-C83E-4313-8C75-E46BFA3ABC9E}" type="sibTrans" cxnId="{5E6F98EB-C72C-49B2-B6DC-336807838C9B}">
      <dgm:prSet/>
      <dgm:spPr/>
      <dgm:t>
        <a:bodyPr/>
        <a:lstStyle/>
        <a:p>
          <a:endParaRPr lang="el-GR"/>
        </a:p>
      </dgm:t>
    </dgm:pt>
    <dgm:pt modelId="{7B9F0549-DADF-480C-B42A-B06DEC8C5461}">
      <dgm:prSet phldrT="[Κείμενο]" custT="1"/>
      <dgm:spPr>
        <a:solidFill>
          <a:srgbClr val="FFC000"/>
        </a:solidFill>
        <a:ln w="57150">
          <a:solidFill>
            <a:srgbClr val="0070C0"/>
          </a:solidFill>
        </a:ln>
      </dgm:spPr>
      <dgm:t>
        <a:bodyPr/>
        <a:lstStyle/>
        <a:p>
          <a:r>
            <a:rPr lang="en-US" sz="2400" b="1" dirty="0">
              <a:solidFill>
                <a:schemeClr val="tx1"/>
              </a:solidFill>
            </a:rPr>
            <a:t>Primary</a:t>
          </a:r>
        </a:p>
        <a:p>
          <a:r>
            <a:rPr lang="en-US" sz="2400" b="1" dirty="0">
              <a:solidFill>
                <a:schemeClr val="tx1"/>
              </a:solidFill>
            </a:rPr>
            <a:t>School</a:t>
          </a:r>
          <a:endParaRPr lang="el-GR" sz="2400" b="1" dirty="0">
            <a:solidFill>
              <a:schemeClr val="tx1"/>
            </a:solidFill>
          </a:endParaRPr>
        </a:p>
      </dgm:t>
    </dgm:pt>
    <dgm:pt modelId="{00F64A8A-B11F-4847-9C91-2644C7375677}" type="parTrans" cxnId="{28BE84A2-53A8-42CE-BC90-A8ED5BB623F9}">
      <dgm:prSet/>
      <dgm:spPr/>
      <dgm:t>
        <a:bodyPr/>
        <a:lstStyle/>
        <a:p>
          <a:endParaRPr lang="el-GR"/>
        </a:p>
      </dgm:t>
    </dgm:pt>
    <dgm:pt modelId="{06A86720-54B2-4CE9-9022-0734F8B20260}" type="sibTrans" cxnId="{28BE84A2-53A8-42CE-BC90-A8ED5BB623F9}">
      <dgm:prSet/>
      <dgm:spPr/>
      <dgm:t>
        <a:bodyPr/>
        <a:lstStyle/>
        <a:p>
          <a:endParaRPr lang="el-GR"/>
        </a:p>
      </dgm:t>
    </dgm:pt>
    <dgm:pt modelId="{1301BAE1-740A-4EE1-9B5E-D7400C9A266D}">
      <dgm:prSet phldrT="[Κείμενο]" custT="1"/>
      <dgm:spPr>
        <a:solidFill>
          <a:srgbClr val="FFC000"/>
        </a:solidFill>
        <a:ln w="57150">
          <a:solidFill>
            <a:srgbClr val="0070C0"/>
          </a:solidFill>
        </a:ln>
      </dgm:spPr>
      <dgm:t>
        <a:bodyPr/>
        <a:lstStyle/>
        <a:p>
          <a:r>
            <a:rPr lang="en-US" sz="2400" b="1" dirty="0">
              <a:solidFill>
                <a:schemeClr val="tx1"/>
              </a:solidFill>
            </a:rPr>
            <a:t>All-day Primary</a:t>
          </a:r>
        </a:p>
        <a:p>
          <a:r>
            <a:rPr lang="en-US" sz="2400" b="1" dirty="0">
              <a:solidFill>
                <a:schemeClr val="tx1"/>
              </a:solidFill>
            </a:rPr>
            <a:t>School</a:t>
          </a:r>
          <a:endParaRPr lang="el-GR" sz="2400" b="1" dirty="0">
            <a:solidFill>
              <a:schemeClr val="tx1"/>
            </a:solidFill>
          </a:endParaRPr>
        </a:p>
      </dgm:t>
    </dgm:pt>
    <dgm:pt modelId="{A0BC20DC-39FC-4109-9DA2-AF0DEDCC4100}" type="parTrans" cxnId="{53A36B37-A669-41A0-AD3E-EA5658367A6C}">
      <dgm:prSet/>
      <dgm:spPr/>
      <dgm:t>
        <a:bodyPr/>
        <a:lstStyle/>
        <a:p>
          <a:endParaRPr lang="el-GR"/>
        </a:p>
      </dgm:t>
    </dgm:pt>
    <dgm:pt modelId="{5C3243A2-8B65-48E4-8CA6-F6B333E8A032}" type="sibTrans" cxnId="{53A36B37-A669-41A0-AD3E-EA5658367A6C}">
      <dgm:prSet/>
      <dgm:spPr/>
      <dgm:t>
        <a:bodyPr/>
        <a:lstStyle/>
        <a:p>
          <a:endParaRPr lang="el-GR"/>
        </a:p>
      </dgm:t>
    </dgm:pt>
    <dgm:pt modelId="{1A323D8B-9EBC-49B9-B419-65D240E2FDC1}">
      <dgm:prSet custT="1"/>
      <dgm:spPr>
        <a:ln w="57150"/>
      </dgm:spPr>
      <dgm:t>
        <a:bodyPr/>
        <a:lstStyle/>
        <a:p>
          <a:r>
            <a:rPr lang="en-US" sz="18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Duration: </a:t>
          </a:r>
          <a:r>
            <a:rPr lang="en-US" sz="1600" b="1"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8:15 a.m.-13:15 p.m.</a:t>
          </a:r>
        </a:p>
        <a:p>
          <a:r>
            <a:rPr lang="en-US" sz="18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The students are taught general education subjects such as Language, </a:t>
          </a:r>
          <a:r>
            <a:rPr lang="en-US" sz="1800" b="1" dirty="0" err="1">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Maths</a:t>
          </a:r>
          <a:r>
            <a:rPr lang="en-US" sz="1800" b="1"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  Science, History, Mythology, Music, Art, Theater Geography </a:t>
          </a:r>
          <a:endParaRPr lang="el-GR" sz="1800" b="1" dirty="0">
            <a:latin typeface="Garamond" panose="02020404030301010803" pitchFamily="18" charset="0"/>
          </a:endParaRPr>
        </a:p>
      </dgm:t>
    </dgm:pt>
    <dgm:pt modelId="{0E3066B7-D5BB-49E0-B81B-FF704D593E23}" type="parTrans" cxnId="{6417AEBB-29B4-4E25-AF4E-F219DBE88C87}">
      <dgm:prSet/>
      <dgm:spPr/>
      <dgm:t>
        <a:bodyPr/>
        <a:lstStyle/>
        <a:p>
          <a:endParaRPr lang="el-GR"/>
        </a:p>
      </dgm:t>
    </dgm:pt>
    <dgm:pt modelId="{8D13DFD2-33E0-4B37-AC27-F742134582B4}" type="sibTrans" cxnId="{6417AEBB-29B4-4E25-AF4E-F219DBE88C87}">
      <dgm:prSet/>
      <dgm:spPr/>
      <dgm:t>
        <a:bodyPr/>
        <a:lstStyle/>
        <a:p>
          <a:endParaRPr lang="el-GR"/>
        </a:p>
      </dgm:t>
    </dgm:pt>
    <dgm:pt modelId="{BF2AE15D-8DB0-4BF5-88B8-9A9E48BBC28D}">
      <dgm:prSet/>
      <dgm:spPr>
        <a:ln w="57150"/>
      </dgm:spPr>
      <dgm:t>
        <a:bodyPr/>
        <a:lstStyle/>
        <a:p>
          <a:endParaRPr lang="el-GR" dirty="0"/>
        </a:p>
      </dgm:t>
    </dgm:pt>
    <dgm:pt modelId="{BEF1EF28-1BD3-4FEE-9803-2E8532697C8A}" type="parTrans" cxnId="{94FD7EAE-4FBC-472D-9704-3FB579DCF5DA}">
      <dgm:prSet/>
      <dgm:spPr/>
      <dgm:t>
        <a:bodyPr/>
        <a:lstStyle/>
        <a:p>
          <a:endParaRPr lang="el-GR"/>
        </a:p>
      </dgm:t>
    </dgm:pt>
    <dgm:pt modelId="{47347816-65F3-42B1-86B2-B7AEC1D2CFCB}" type="sibTrans" cxnId="{94FD7EAE-4FBC-472D-9704-3FB579DCF5DA}">
      <dgm:prSet/>
      <dgm:spPr/>
      <dgm:t>
        <a:bodyPr/>
        <a:lstStyle/>
        <a:p>
          <a:endParaRPr lang="el-GR"/>
        </a:p>
      </dgm:t>
    </dgm:pt>
    <dgm:pt modelId="{736B51A5-7E7D-45AD-9005-DFE72FFA54B7}" type="pres">
      <dgm:prSet presAssocID="{9EB8109B-7519-443C-9798-E036A5F7DEA6}" presName="list" presStyleCnt="0">
        <dgm:presLayoutVars>
          <dgm:dir/>
          <dgm:animLvl val="lvl"/>
        </dgm:presLayoutVars>
      </dgm:prSet>
      <dgm:spPr/>
    </dgm:pt>
    <dgm:pt modelId="{BEAB7FCD-506C-469C-A231-996A588B218E}" type="pres">
      <dgm:prSet presAssocID="{8C1EA60D-88BF-4F72-BC3E-A177167B54DD}" presName="posSpace" presStyleCnt="0"/>
      <dgm:spPr/>
    </dgm:pt>
    <dgm:pt modelId="{D3D00505-A4EF-467E-9D1C-7F77C18CEE77}" type="pres">
      <dgm:prSet presAssocID="{8C1EA60D-88BF-4F72-BC3E-A177167B54DD}" presName="vertFlow" presStyleCnt="0"/>
      <dgm:spPr/>
    </dgm:pt>
    <dgm:pt modelId="{CC823B84-0E42-4C02-A21F-224E6807BC7B}" type="pres">
      <dgm:prSet presAssocID="{8C1EA60D-88BF-4F72-BC3E-A177167B54DD}" presName="topSpace" presStyleCnt="0"/>
      <dgm:spPr/>
    </dgm:pt>
    <dgm:pt modelId="{CFE46D71-1F42-4C23-BFD9-1A480D97BD7C}" type="pres">
      <dgm:prSet presAssocID="{8C1EA60D-88BF-4F72-BC3E-A177167B54DD}" presName="firstComp" presStyleCnt="0"/>
      <dgm:spPr/>
    </dgm:pt>
    <dgm:pt modelId="{8E4B3CEA-D73B-4777-A697-F7E49794266E}" type="pres">
      <dgm:prSet presAssocID="{8C1EA60D-88BF-4F72-BC3E-A177167B54DD}" presName="firstChild" presStyleLbl="bgAccFollowNode1" presStyleIdx="0" presStyleCnt="4" custScaleX="194471" custLinFactX="78722" custLinFactY="108881" custLinFactNeighborX="100000" custLinFactNeighborY="200000"/>
      <dgm:spPr/>
    </dgm:pt>
    <dgm:pt modelId="{F1EEA237-A925-4F6F-96CB-FF4C5C2CF030}" type="pres">
      <dgm:prSet presAssocID="{8C1EA60D-88BF-4F72-BC3E-A177167B54DD}" presName="firstChildTx" presStyleLbl="bgAccFollowNode1" presStyleIdx="0" presStyleCnt="4">
        <dgm:presLayoutVars>
          <dgm:bulletEnabled val="1"/>
        </dgm:presLayoutVars>
      </dgm:prSet>
      <dgm:spPr/>
    </dgm:pt>
    <dgm:pt modelId="{0C1C27D6-AB08-4C87-A93D-571A9FBC467D}" type="pres">
      <dgm:prSet presAssocID="{5BE67F2A-71AA-412C-9939-2E76B4EE4427}" presName="comp" presStyleCnt="0"/>
      <dgm:spPr/>
    </dgm:pt>
    <dgm:pt modelId="{4BD07A63-FBE5-4D3B-8887-B5B5448623D6}" type="pres">
      <dgm:prSet presAssocID="{5BE67F2A-71AA-412C-9939-2E76B4EE4427}" presName="child" presStyleLbl="bgAccFollowNode1" presStyleIdx="1" presStyleCnt="4" custScaleX="211815" custLinFactX="73920" custLinFactY="111958" custLinFactNeighborX="100000" custLinFactNeighborY="200000"/>
      <dgm:spPr/>
    </dgm:pt>
    <dgm:pt modelId="{DAF0A370-DCAA-4B4B-906B-42665C36F220}" type="pres">
      <dgm:prSet presAssocID="{5BE67F2A-71AA-412C-9939-2E76B4EE4427}" presName="childTx" presStyleLbl="bgAccFollowNode1" presStyleIdx="1" presStyleCnt="4">
        <dgm:presLayoutVars>
          <dgm:bulletEnabled val="1"/>
        </dgm:presLayoutVars>
      </dgm:prSet>
      <dgm:spPr/>
    </dgm:pt>
    <dgm:pt modelId="{83757EA0-956E-4BE7-8F4E-77D70A36CB77}" type="pres">
      <dgm:prSet presAssocID="{8C1EA60D-88BF-4F72-BC3E-A177167B54DD}" presName="negSpace" presStyleCnt="0"/>
      <dgm:spPr/>
    </dgm:pt>
    <dgm:pt modelId="{5D49BED5-D17F-4E25-BAED-7E67D551D250}" type="pres">
      <dgm:prSet presAssocID="{8C1EA60D-88BF-4F72-BC3E-A177167B54DD}" presName="circle" presStyleLbl="node1" presStyleIdx="0" presStyleCnt="3" custScaleX="712744" custScaleY="667564" custLinFactY="-126832" custLinFactNeighborX="59340" custLinFactNeighborY="-200000"/>
      <dgm:spPr/>
    </dgm:pt>
    <dgm:pt modelId="{C9820A13-6B87-4DD1-BC5F-5612C42CBABC}" type="pres">
      <dgm:prSet presAssocID="{2F07D26F-45FD-4475-A9F5-FD1B1E7B9442}" presName="transSpace" presStyleCnt="0"/>
      <dgm:spPr/>
    </dgm:pt>
    <dgm:pt modelId="{65CE4695-93F1-450C-B701-6783687307DA}" type="pres">
      <dgm:prSet presAssocID="{7B9F0549-DADF-480C-B42A-B06DEC8C5461}" presName="posSpace" presStyleCnt="0"/>
      <dgm:spPr/>
    </dgm:pt>
    <dgm:pt modelId="{C365882A-B81E-4243-81A9-9F10393193D2}" type="pres">
      <dgm:prSet presAssocID="{7B9F0549-DADF-480C-B42A-B06DEC8C5461}" presName="vertFlow" presStyleCnt="0"/>
      <dgm:spPr/>
    </dgm:pt>
    <dgm:pt modelId="{C5512DC0-7515-43A3-AD70-A73F8BDA2A47}" type="pres">
      <dgm:prSet presAssocID="{7B9F0549-DADF-480C-B42A-B06DEC8C5461}" presName="topSpace" presStyleCnt="0"/>
      <dgm:spPr/>
    </dgm:pt>
    <dgm:pt modelId="{A7C17D9B-E7AA-4998-9341-6E92FDF9161F}" type="pres">
      <dgm:prSet presAssocID="{7B9F0549-DADF-480C-B42A-B06DEC8C5461}" presName="firstComp" presStyleCnt="0"/>
      <dgm:spPr/>
    </dgm:pt>
    <dgm:pt modelId="{B0F26BFB-257B-476A-A88C-E1259F640150}" type="pres">
      <dgm:prSet presAssocID="{7B9F0549-DADF-480C-B42A-B06DEC8C5461}" presName="firstChild" presStyleLbl="bgAccFollowNode1" presStyleIdx="2" presStyleCnt="4" custScaleX="251933" custScaleY="440951" custLinFactY="-73996" custLinFactNeighborX="66338" custLinFactNeighborY="-100000"/>
      <dgm:spPr/>
    </dgm:pt>
    <dgm:pt modelId="{D6175E92-B430-4F94-9082-4D8F2B707A05}" type="pres">
      <dgm:prSet presAssocID="{7B9F0549-DADF-480C-B42A-B06DEC8C5461}" presName="firstChildTx" presStyleLbl="bgAccFollowNode1" presStyleIdx="2" presStyleCnt="4">
        <dgm:presLayoutVars>
          <dgm:bulletEnabled val="1"/>
        </dgm:presLayoutVars>
      </dgm:prSet>
      <dgm:spPr/>
    </dgm:pt>
    <dgm:pt modelId="{90171E19-0C18-4726-8BA3-9A9E2D3F4A7A}" type="pres">
      <dgm:prSet presAssocID="{7B9F0549-DADF-480C-B42A-B06DEC8C5461}" presName="negSpace" presStyleCnt="0"/>
      <dgm:spPr/>
    </dgm:pt>
    <dgm:pt modelId="{B085A90F-E716-4815-A23C-25E92506BE4B}" type="pres">
      <dgm:prSet presAssocID="{7B9F0549-DADF-480C-B42A-B06DEC8C5461}" presName="circle" presStyleLbl="node1" presStyleIdx="1" presStyleCnt="3" custScaleX="405413" custScaleY="397082" custLinFactX="-283049" custLinFactY="-142613" custLinFactNeighborX="-300000" custLinFactNeighborY="-200000"/>
      <dgm:spPr/>
    </dgm:pt>
    <dgm:pt modelId="{0D11D498-7370-4A29-BFA5-9F558C83C202}" type="pres">
      <dgm:prSet presAssocID="{06A86720-54B2-4CE9-9022-0734F8B20260}" presName="transSpace" presStyleCnt="0"/>
      <dgm:spPr/>
    </dgm:pt>
    <dgm:pt modelId="{ED11C441-611A-4D7E-99B2-7BBB0A51AA2A}" type="pres">
      <dgm:prSet presAssocID="{1301BAE1-740A-4EE1-9B5E-D7400C9A266D}" presName="posSpace" presStyleCnt="0"/>
      <dgm:spPr/>
    </dgm:pt>
    <dgm:pt modelId="{4A57A904-652C-4746-A828-DE77ED67F8A1}" type="pres">
      <dgm:prSet presAssocID="{1301BAE1-740A-4EE1-9B5E-D7400C9A266D}" presName="vertFlow" presStyleCnt="0"/>
      <dgm:spPr/>
    </dgm:pt>
    <dgm:pt modelId="{36A731B1-CD36-4120-B55C-C2399CF2BC97}" type="pres">
      <dgm:prSet presAssocID="{1301BAE1-740A-4EE1-9B5E-D7400C9A266D}" presName="topSpace" presStyleCnt="0"/>
      <dgm:spPr/>
    </dgm:pt>
    <dgm:pt modelId="{1F2B4571-E3D7-464E-85E1-3E5B25279291}" type="pres">
      <dgm:prSet presAssocID="{1301BAE1-740A-4EE1-9B5E-D7400C9A266D}" presName="firstComp" presStyleCnt="0"/>
      <dgm:spPr/>
    </dgm:pt>
    <dgm:pt modelId="{33646064-6747-467A-83E1-6319DE4EAC66}" type="pres">
      <dgm:prSet presAssocID="{1301BAE1-740A-4EE1-9B5E-D7400C9A266D}" presName="firstChild" presStyleLbl="bgAccFollowNode1" presStyleIdx="3" presStyleCnt="4" custScaleX="239696" custScaleY="592595" custLinFactY="275531" custLinFactNeighborX="-30483" custLinFactNeighborY="300000"/>
      <dgm:spPr/>
    </dgm:pt>
    <dgm:pt modelId="{AF0F44F1-59DB-4AFF-B268-D03AF63C2D55}" type="pres">
      <dgm:prSet presAssocID="{1301BAE1-740A-4EE1-9B5E-D7400C9A266D}" presName="firstChildTx" presStyleLbl="bgAccFollowNode1" presStyleIdx="3" presStyleCnt="4">
        <dgm:presLayoutVars>
          <dgm:bulletEnabled val="1"/>
        </dgm:presLayoutVars>
      </dgm:prSet>
      <dgm:spPr/>
    </dgm:pt>
    <dgm:pt modelId="{FF73A393-A8C0-41AB-8AD8-04224408348A}" type="pres">
      <dgm:prSet presAssocID="{1301BAE1-740A-4EE1-9B5E-D7400C9A266D}" presName="negSpace" presStyleCnt="0"/>
      <dgm:spPr/>
    </dgm:pt>
    <dgm:pt modelId="{32CB57F2-4DB7-4B17-8E24-97046470FCB2}" type="pres">
      <dgm:prSet presAssocID="{1301BAE1-740A-4EE1-9B5E-D7400C9A266D}" presName="circle" presStyleLbl="node1" presStyleIdx="2" presStyleCnt="3" custScaleX="447117" custScaleY="427040" custLinFactX="-300000" custLinFactY="126024" custLinFactNeighborX="-326734" custLinFactNeighborY="200000"/>
      <dgm:spPr/>
    </dgm:pt>
  </dgm:ptLst>
  <dgm:cxnLst>
    <dgm:cxn modelId="{44A85E02-3C06-49DA-B39B-E956290D6FF1}" srcId="{8C1EA60D-88BF-4F72-BC3E-A177167B54DD}" destId="{3F376311-7BFB-4A80-AC3E-EDFF9CD5E3F4}" srcOrd="0" destOrd="0" parTransId="{98A8C615-1A16-492D-BB0E-35DAE23FAC7C}" sibTransId="{698503F1-8DEE-4E27-9D98-62F3237DBD29}"/>
    <dgm:cxn modelId="{3B80A102-BB70-43F9-9163-9E0301D5180E}" srcId="{9EB8109B-7519-443C-9798-E036A5F7DEA6}" destId="{8C1EA60D-88BF-4F72-BC3E-A177167B54DD}" srcOrd="0" destOrd="0" parTransId="{AAA3FF1E-4CD0-4BA8-BBE7-F23289E2C337}" sibTransId="{2F07D26F-45FD-4475-A9F5-FD1B1E7B9442}"/>
    <dgm:cxn modelId="{DE9AFD07-2F75-4739-A928-D450878E41EF}" type="presOf" srcId="{9EB8109B-7519-443C-9798-E036A5F7DEA6}" destId="{736B51A5-7E7D-45AD-9005-DFE72FFA54B7}" srcOrd="0" destOrd="0" presId="urn:microsoft.com/office/officeart/2005/8/layout/hList9"/>
    <dgm:cxn modelId="{700D5609-E95F-4C26-81C2-0B2AA6426819}" type="presOf" srcId="{1301BAE1-740A-4EE1-9B5E-D7400C9A266D}" destId="{32CB57F2-4DB7-4B17-8E24-97046470FCB2}" srcOrd="0" destOrd="0" presId="urn:microsoft.com/office/officeart/2005/8/layout/hList9"/>
    <dgm:cxn modelId="{A25FB51D-DA48-4485-88A6-E7D24ED4C098}" type="presOf" srcId="{8C1EA60D-88BF-4F72-BC3E-A177167B54DD}" destId="{5D49BED5-D17F-4E25-BAED-7E67D551D250}" srcOrd="0" destOrd="0" presId="urn:microsoft.com/office/officeart/2005/8/layout/hList9"/>
    <dgm:cxn modelId="{CCE21725-EEB2-46C7-8E18-41F6E151C946}" type="presOf" srcId="{3F376311-7BFB-4A80-AC3E-EDFF9CD5E3F4}" destId="{F1EEA237-A925-4F6F-96CB-FF4C5C2CF030}" srcOrd="1" destOrd="0" presId="urn:microsoft.com/office/officeart/2005/8/layout/hList9"/>
    <dgm:cxn modelId="{FEA0C92B-933F-4E72-B1FC-8D11E9CF8170}" type="presOf" srcId="{1A323D8B-9EBC-49B9-B419-65D240E2FDC1}" destId="{D6175E92-B430-4F94-9082-4D8F2B707A05}" srcOrd="1" destOrd="0" presId="urn:microsoft.com/office/officeart/2005/8/layout/hList9"/>
    <dgm:cxn modelId="{B0D3312E-1109-415E-8B54-04D737FD35BE}" type="presOf" srcId="{BF2AE15D-8DB0-4BF5-88B8-9A9E48BBC28D}" destId="{AF0F44F1-59DB-4AFF-B268-D03AF63C2D55}" srcOrd="1" destOrd="0" presId="urn:microsoft.com/office/officeart/2005/8/layout/hList9"/>
    <dgm:cxn modelId="{53A36B37-A669-41A0-AD3E-EA5658367A6C}" srcId="{9EB8109B-7519-443C-9798-E036A5F7DEA6}" destId="{1301BAE1-740A-4EE1-9B5E-D7400C9A266D}" srcOrd="2" destOrd="0" parTransId="{A0BC20DC-39FC-4109-9DA2-AF0DEDCC4100}" sibTransId="{5C3243A2-8B65-48E4-8CA6-F6B333E8A032}"/>
    <dgm:cxn modelId="{48C55D4A-B70C-4675-A8E0-325C425F3115}" type="presOf" srcId="{3F376311-7BFB-4A80-AC3E-EDFF9CD5E3F4}" destId="{8E4B3CEA-D73B-4777-A697-F7E49794266E}" srcOrd="0" destOrd="0" presId="urn:microsoft.com/office/officeart/2005/8/layout/hList9"/>
    <dgm:cxn modelId="{38F1BB6C-AC8C-41BE-959C-3ECA51C65AFB}" type="presOf" srcId="{7B9F0549-DADF-480C-B42A-B06DEC8C5461}" destId="{B085A90F-E716-4815-A23C-25E92506BE4B}" srcOrd="0" destOrd="0" presId="urn:microsoft.com/office/officeart/2005/8/layout/hList9"/>
    <dgm:cxn modelId="{5E16816D-9D19-466D-ABBD-F7682AFD7681}" type="presOf" srcId="{1A323D8B-9EBC-49B9-B419-65D240E2FDC1}" destId="{B0F26BFB-257B-476A-A88C-E1259F640150}" srcOrd="0" destOrd="0" presId="urn:microsoft.com/office/officeart/2005/8/layout/hList9"/>
    <dgm:cxn modelId="{7A848C9E-1EBF-4CC4-A26A-5FCF15922B57}" type="presOf" srcId="{BF2AE15D-8DB0-4BF5-88B8-9A9E48BBC28D}" destId="{33646064-6747-467A-83E1-6319DE4EAC66}" srcOrd="0" destOrd="0" presId="urn:microsoft.com/office/officeart/2005/8/layout/hList9"/>
    <dgm:cxn modelId="{2B46CA9E-EDB6-4208-8560-99C2820C675D}" type="presOf" srcId="{5BE67F2A-71AA-412C-9939-2E76B4EE4427}" destId="{4BD07A63-FBE5-4D3B-8887-B5B5448623D6}" srcOrd="0" destOrd="0" presId="urn:microsoft.com/office/officeart/2005/8/layout/hList9"/>
    <dgm:cxn modelId="{28BE84A2-53A8-42CE-BC90-A8ED5BB623F9}" srcId="{9EB8109B-7519-443C-9798-E036A5F7DEA6}" destId="{7B9F0549-DADF-480C-B42A-B06DEC8C5461}" srcOrd="1" destOrd="0" parTransId="{00F64A8A-B11F-4847-9C91-2644C7375677}" sibTransId="{06A86720-54B2-4CE9-9022-0734F8B20260}"/>
    <dgm:cxn modelId="{94FD7EAE-4FBC-472D-9704-3FB579DCF5DA}" srcId="{1301BAE1-740A-4EE1-9B5E-D7400C9A266D}" destId="{BF2AE15D-8DB0-4BF5-88B8-9A9E48BBC28D}" srcOrd="0" destOrd="0" parTransId="{BEF1EF28-1BD3-4FEE-9803-2E8532697C8A}" sibTransId="{47347816-65F3-42B1-86B2-B7AEC1D2CFCB}"/>
    <dgm:cxn modelId="{6417AEBB-29B4-4E25-AF4E-F219DBE88C87}" srcId="{7B9F0549-DADF-480C-B42A-B06DEC8C5461}" destId="{1A323D8B-9EBC-49B9-B419-65D240E2FDC1}" srcOrd="0" destOrd="0" parTransId="{0E3066B7-D5BB-49E0-B81B-FF704D593E23}" sibTransId="{8D13DFD2-33E0-4B37-AC27-F742134582B4}"/>
    <dgm:cxn modelId="{E5713FD0-917F-47D1-9C70-8B45DF20E170}" type="presOf" srcId="{5BE67F2A-71AA-412C-9939-2E76B4EE4427}" destId="{DAF0A370-DCAA-4B4B-906B-42665C36F220}" srcOrd="1" destOrd="0" presId="urn:microsoft.com/office/officeart/2005/8/layout/hList9"/>
    <dgm:cxn modelId="{5E6F98EB-C72C-49B2-B6DC-336807838C9B}" srcId="{8C1EA60D-88BF-4F72-BC3E-A177167B54DD}" destId="{5BE67F2A-71AA-412C-9939-2E76B4EE4427}" srcOrd="1" destOrd="0" parTransId="{9A6FC35A-7796-44F4-9BAA-FA0C1B955992}" sibTransId="{4FAE824A-C83E-4313-8C75-E46BFA3ABC9E}"/>
    <dgm:cxn modelId="{3BE14FC8-D2E7-48B2-B360-D1400E9F3E0C}" type="presParOf" srcId="{736B51A5-7E7D-45AD-9005-DFE72FFA54B7}" destId="{BEAB7FCD-506C-469C-A231-996A588B218E}" srcOrd="0" destOrd="0" presId="urn:microsoft.com/office/officeart/2005/8/layout/hList9"/>
    <dgm:cxn modelId="{81B13772-3539-464A-958A-2476A00C8408}" type="presParOf" srcId="{736B51A5-7E7D-45AD-9005-DFE72FFA54B7}" destId="{D3D00505-A4EF-467E-9D1C-7F77C18CEE77}" srcOrd="1" destOrd="0" presId="urn:microsoft.com/office/officeart/2005/8/layout/hList9"/>
    <dgm:cxn modelId="{3D73DF0A-CA7F-4F41-9C28-8F9A1668B08E}" type="presParOf" srcId="{D3D00505-A4EF-467E-9D1C-7F77C18CEE77}" destId="{CC823B84-0E42-4C02-A21F-224E6807BC7B}" srcOrd="0" destOrd="0" presId="urn:microsoft.com/office/officeart/2005/8/layout/hList9"/>
    <dgm:cxn modelId="{A049A1D3-EA0D-4C7C-9B3C-6A5FD918596C}" type="presParOf" srcId="{D3D00505-A4EF-467E-9D1C-7F77C18CEE77}" destId="{CFE46D71-1F42-4C23-BFD9-1A480D97BD7C}" srcOrd="1" destOrd="0" presId="urn:microsoft.com/office/officeart/2005/8/layout/hList9"/>
    <dgm:cxn modelId="{62B83826-3C2F-400E-955C-546B29272594}" type="presParOf" srcId="{CFE46D71-1F42-4C23-BFD9-1A480D97BD7C}" destId="{8E4B3CEA-D73B-4777-A697-F7E49794266E}" srcOrd="0" destOrd="0" presId="urn:microsoft.com/office/officeart/2005/8/layout/hList9"/>
    <dgm:cxn modelId="{454679E1-B25F-42CD-8145-2C56CEC3585C}" type="presParOf" srcId="{CFE46D71-1F42-4C23-BFD9-1A480D97BD7C}" destId="{F1EEA237-A925-4F6F-96CB-FF4C5C2CF030}" srcOrd="1" destOrd="0" presId="urn:microsoft.com/office/officeart/2005/8/layout/hList9"/>
    <dgm:cxn modelId="{8C343671-88B0-439F-91FC-BDA09FB65779}" type="presParOf" srcId="{D3D00505-A4EF-467E-9D1C-7F77C18CEE77}" destId="{0C1C27D6-AB08-4C87-A93D-571A9FBC467D}" srcOrd="2" destOrd="0" presId="urn:microsoft.com/office/officeart/2005/8/layout/hList9"/>
    <dgm:cxn modelId="{49DB1C5D-0E92-497E-949A-29259DCD2F16}" type="presParOf" srcId="{0C1C27D6-AB08-4C87-A93D-571A9FBC467D}" destId="{4BD07A63-FBE5-4D3B-8887-B5B5448623D6}" srcOrd="0" destOrd="0" presId="urn:microsoft.com/office/officeart/2005/8/layout/hList9"/>
    <dgm:cxn modelId="{00FE37C0-82B9-4F0D-AC46-3161A7AD8BFB}" type="presParOf" srcId="{0C1C27D6-AB08-4C87-A93D-571A9FBC467D}" destId="{DAF0A370-DCAA-4B4B-906B-42665C36F220}" srcOrd="1" destOrd="0" presId="urn:microsoft.com/office/officeart/2005/8/layout/hList9"/>
    <dgm:cxn modelId="{B5420E96-9D50-4069-8BF7-CEC18F8DF881}" type="presParOf" srcId="{736B51A5-7E7D-45AD-9005-DFE72FFA54B7}" destId="{83757EA0-956E-4BE7-8F4E-77D70A36CB77}" srcOrd="2" destOrd="0" presId="urn:microsoft.com/office/officeart/2005/8/layout/hList9"/>
    <dgm:cxn modelId="{18AD9645-76B5-4D68-BA22-C86795134A09}" type="presParOf" srcId="{736B51A5-7E7D-45AD-9005-DFE72FFA54B7}" destId="{5D49BED5-D17F-4E25-BAED-7E67D551D250}" srcOrd="3" destOrd="0" presId="urn:microsoft.com/office/officeart/2005/8/layout/hList9"/>
    <dgm:cxn modelId="{B5903FD0-7D9E-4295-B301-AFEEA33C071B}" type="presParOf" srcId="{736B51A5-7E7D-45AD-9005-DFE72FFA54B7}" destId="{C9820A13-6B87-4DD1-BC5F-5612C42CBABC}" srcOrd="4" destOrd="0" presId="urn:microsoft.com/office/officeart/2005/8/layout/hList9"/>
    <dgm:cxn modelId="{98EBEADF-9E05-413A-8663-8199B2B59176}" type="presParOf" srcId="{736B51A5-7E7D-45AD-9005-DFE72FFA54B7}" destId="{65CE4695-93F1-450C-B701-6783687307DA}" srcOrd="5" destOrd="0" presId="urn:microsoft.com/office/officeart/2005/8/layout/hList9"/>
    <dgm:cxn modelId="{040FDD12-733A-4044-BEA3-EB5AF76EAB01}" type="presParOf" srcId="{736B51A5-7E7D-45AD-9005-DFE72FFA54B7}" destId="{C365882A-B81E-4243-81A9-9F10393193D2}" srcOrd="6" destOrd="0" presId="urn:microsoft.com/office/officeart/2005/8/layout/hList9"/>
    <dgm:cxn modelId="{9F81993C-560A-4D7F-80A6-D1F3AC427F61}" type="presParOf" srcId="{C365882A-B81E-4243-81A9-9F10393193D2}" destId="{C5512DC0-7515-43A3-AD70-A73F8BDA2A47}" srcOrd="0" destOrd="0" presId="urn:microsoft.com/office/officeart/2005/8/layout/hList9"/>
    <dgm:cxn modelId="{D3BA3A1E-B8BC-45E9-BDEC-C1710C612C58}" type="presParOf" srcId="{C365882A-B81E-4243-81A9-9F10393193D2}" destId="{A7C17D9B-E7AA-4998-9341-6E92FDF9161F}" srcOrd="1" destOrd="0" presId="urn:microsoft.com/office/officeart/2005/8/layout/hList9"/>
    <dgm:cxn modelId="{754F3A6D-5AE7-42ED-B5B3-8CFE9F9C5D9A}" type="presParOf" srcId="{A7C17D9B-E7AA-4998-9341-6E92FDF9161F}" destId="{B0F26BFB-257B-476A-A88C-E1259F640150}" srcOrd="0" destOrd="0" presId="urn:microsoft.com/office/officeart/2005/8/layout/hList9"/>
    <dgm:cxn modelId="{E4B299F5-BC5F-4032-B18A-956D8593CD63}" type="presParOf" srcId="{A7C17D9B-E7AA-4998-9341-6E92FDF9161F}" destId="{D6175E92-B430-4F94-9082-4D8F2B707A05}" srcOrd="1" destOrd="0" presId="urn:microsoft.com/office/officeart/2005/8/layout/hList9"/>
    <dgm:cxn modelId="{219300C8-216A-4446-BC7C-DCE902184FDC}" type="presParOf" srcId="{736B51A5-7E7D-45AD-9005-DFE72FFA54B7}" destId="{90171E19-0C18-4726-8BA3-9A9E2D3F4A7A}" srcOrd="7" destOrd="0" presId="urn:microsoft.com/office/officeart/2005/8/layout/hList9"/>
    <dgm:cxn modelId="{818CAEF1-5CF2-4E85-A315-37187EB05ACE}" type="presParOf" srcId="{736B51A5-7E7D-45AD-9005-DFE72FFA54B7}" destId="{B085A90F-E716-4815-A23C-25E92506BE4B}" srcOrd="8" destOrd="0" presId="urn:microsoft.com/office/officeart/2005/8/layout/hList9"/>
    <dgm:cxn modelId="{0F3687CC-4A21-4F40-92AA-28104494459A}" type="presParOf" srcId="{736B51A5-7E7D-45AD-9005-DFE72FFA54B7}" destId="{0D11D498-7370-4A29-BFA5-9F558C83C202}" srcOrd="9" destOrd="0" presId="urn:microsoft.com/office/officeart/2005/8/layout/hList9"/>
    <dgm:cxn modelId="{F89513B9-305B-44B7-A275-3ABC1244C565}" type="presParOf" srcId="{736B51A5-7E7D-45AD-9005-DFE72FFA54B7}" destId="{ED11C441-611A-4D7E-99B2-7BBB0A51AA2A}" srcOrd="10" destOrd="0" presId="urn:microsoft.com/office/officeart/2005/8/layout/hList9"/>
    <dgm:cxn modelId="{66B8D0AD-E924-42B8-B331-4E42CDFC2A68}" type="presParOf" srcId="{736B51A5-7E7D-45AD-9005-DFE72FFA54B7}" destId="{4A57A904-652C-4746-A828-DE77ED67F8A1}" srcOrd="11" destOrd="0" presId="urn:microsoft.com/office/officeart/2005/8/layout/hList9"/>
    <dgm:cxn modelId="{E6648441-E37B-49B9-A5FE-AEA85A940737}" type="presParOf" srcId="{4A57A904-652C-4746-A828-DE77ED67F8A1}" destId="{36A731B1-CD36-4120-B55C-C2399CF2BC97}" srcOrd="0" destOrd="0" presId="urn:microsoft.com/office/officeart/2005/8/layout/hList9"/>
    <dgm:cxn modelId="{B7081F0E-DA55-4A55-BAD6-CE3456B3254C}" type="presParOf" srcId="{4A57A904-652C-4746-A828-DE77ED67F8A1}" destId="{1F2B4571-E3D7-464E-85E1-3E5B25279291}" srcOrd="1" destOrd="0" presId="urn:microsoft.com/office/officeart/2005/8/layout/hList9"/>
    <dgm:cxn modelId="{BF5DBCAB-E5C9-466E-A8F5-B625C7ACE57A}" type="presParOf" srcId="{1F2B4571-E3D7-464E-85E1-3E5B25279291}" destId="{33646064-6747-467A-83E1-6319DE4EAC66}" srcOrd="0" destOrd="0" presId="urn:microsoft.com/office/officeart/2005/8/layout/hList9"/>
    <dgm:cxn modelId="{DADFFC0A-B24A-43E8-AFEF-6FAE62D844C0}" type="presParOf" srcId="{1F2B4571-E3D7-464E-85E1-3E5B25279291}" destId="{AF0F44F1-59DB-4AFF-B268-D03AF63C2D55}" srcOrd="1" destOrd="0" presId="urn:microsoft.com/office/officeart/2005/8/layout/hList9"/>
    <dgm:cxn modelId="{8EBED4B8-2284-4326-8EA0-22EDFC423091}" type="presParOf" srcId="{736B51A5-7E7D-45AD-9005-DFE72FFA54B7}" destId="{FF73A393-A8C0-41AB-8AD8-04224408348A}" srcOrd="12" destOrd="0" presId="urn:microsoft.com/office/officeart/2005/8/layout/hList9"/>
    <dgm:cxn modelId="{881C522E-6E21-415F-8F36-AC13058210FC}" type="presParOf" srcId="{736B51A5-7E7D-45AD-9005-DFE72FFA54B7}" destId="{32CB57F2-4DB7-4B17-8E24-97046470FCB2}" srcOrd="13"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77694C-11D6-411C-BB1F-8B279DF748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00F129F6-012C-40A3-ACCF-F797C4CEAD7F}">
      <dgm:prSet phldrT="[Κείμενο]" custT="1"/>
      <dgm:spPr>
        <a:solidFill>
          <a:srgbClr val="FFC000"/>
        </a:solidFill>
        <a:ln w="57150">
          <a:solidFill>
            <a:srgbClr val="0070C0"/>
          </a:solidFill>
        </a:ln>
      </dgm:spPr>
      <dgm:t>
        <a:bodyPr/>
        <a:lstStyle/>
        <a:p>
          <a:r>
            <a:rPr lang="en-US" sz="2800" b="1" dirty="0" err="1">
              <a:solidFill>
                <a:schemeClr val="tx1"/>
              </a:solidFill>
            </a:rPr>
            <a:t>Gymnasio</a:t>
          </a:r>
          <a:endParaRPr lang="el-GR" sz="2800" b="1" dirty="0">
            <a:solidFill>
              <a:schemeClr val="tx1"/>
            </a:solidFill>
          </a:endParaRPr>
        </a:p>
      </dgm:t>
    </dgm:pt>
    <dgm:pt modelId="{0C94233E-0B2E-41A0-8467-F22B3DB1CD9B}" type="parTrans" cxnId="{EE6EE38A-59D8-471C-A60A-5961A26BCE31}">
      <dgm:prSet/>
      <dgm:spPr/>
      <dgm:t>
        <a:bodyPr/>
        <a:lstStyle/>
        <a:p>
          <a:endParaRPr lang="el-GR"/>
        </a:p>
      </dgm:t>
    </dgm:pt>
    <dgm:pt modelId="{1D038102-6A71-4150-B623-5F00337147AB}" type="sibTrans" cxnId="{EE6EE38A-59D8-471C-A60A-5961A26BCE31}">
      <dgm:prSet/>
      <dgm:spPr/>
      <dgm:t>
        <a:bodyPr/>
        <a:lstStyle/>
        <a:p>
          <a:endParaRPr lang="el-GR"/>
        </a:p>
      </dgm:t>
    </dgm:pt>
    <dgm:pt modelId="{FCBC96E7-E792-4341-AD24-53BB765B5E11}">
      <dgm:prSet phldrT="[Κείμενο]" custT="1"/>
      <dgm:spPr/>
      <dgm:t>
        <a:bodyPr/>
        <a:lstStyle/>
        <a:p>
          <a:r>
            <a:rPr lang="en-US" sz="2000" b="1" dirty="0"/>
            <a:t>It lasts 3 years from the age of 12 to 15. Provides general education</a:t>
          </a:r>
          <a:endParaRPr lang="el-GR" sz="3600" b="1" dirty="0"/>
        </a:p>
      </dgm:t>
    </dgm:pt>
    <dgm:pt modelId="{C967F9A3-4740-4DFE-AB14-59F0DC136FED}" type="parTrans" cxnId="{A8861781-B64D-4755-9E4D-458BD9AE2663}">
      <dgm:prSet/>
      <dgm:spPr/>
      <dgm:t>
        <a:bodyPr/>
        <a:lstStyle/>
        <a:p>
          <a:endParaRPr lang="el-GR"/>
        </a:p>
      </dgm:t>
    </dgm:pt>
    <dgm:pt modelId="{D2D8C4B2-5EE4-4ECA-82FD-2228677BBCD9}" type="sibTrans" cxnId="{A8861781-B64D-4755-9E4D-458BD9AE2663}">
      <dgm:prSet/>
      <dgm:spPr/>
      <dgm:t>
        <a:bodyPr/>
        <a:lstStyle/>
        <a:p>
          <a:endParaRPr lang="el-GR"/>
        </a:p>
      </dgm:t>
    </dgm:pt>
    <dgm:pt modelId="{02AD8B9B-2905-4D3F-A0BC-DB60251AAA16}">
      <dgm:prSet phldrT="[Κείμενο]"/>
      <dgm:spPr>
        <a:solidFill>
          <a:srgbClr val="FFC000"/>
        </a:solidFill>
        <a:ln w="57150">
          <a:solidFill>
            <a:srgbClr val="0070C0"/>
          </a:solidFill>
        </a:ln>
      </dgm:spPr>
      <dgm:t>
        <a:bodyPr/>
        <a:lstStyle/>
        <a:p>
          <a:r>
            <a:rPr lang="en-US" b="1" dirty="0" err="1">
              <a:solidFill>
                <a:schemeClr val="tx1"/>
              </a:solidFill>
            </a:rPr>
            <a:t>Lykeio</a:t>
          </a:r>
          <a:endParaRPr lang="el-GR" b="1" dirty="0">
            <a:solidFill>
              <a:schemeClr val="tx1"/>
            </a:solidFill>
          </a:endParaRPr>
        </a:p>
      </dgm:t>
    </dgm:pt>
    <dgm:pt modelId="{D61F5209-88CA-4915-9373-2259652D5F52}" type="parTrans" cxnId="{F3190E71-6A1F-4283-B535-290D78FC4C5D}">
      <dgm:prSet/>
      <dgm:spPr/>
      <dgm:t>
        <a:bodyPr/>
        <a:lstStyle/>
        <a:p>
          <a:endParaRPr lang="el-GR"/>
        </a:p>
      </dgm:t>
    </dgm:pt>
    <dgm:pt modelId="{BF35BDE1-AA04-49A7-A47F-D9A7EEA147FC}" type="sibTrans" cxnId="{F3190E71-6A1F-4283-B535-290D78FC4C5D}">
      <dgm:prSet/>
      <dgm:spPr/>
      <dgm:t>
        <a:bodyPr/>
        <a:lstStyle/>
        <a:p>
          <a:endParaRPr lang="el-GR"/>
        </a:p>
      </dgm:t>
    </dgm:pt>
    <dgm:pt modelId="{CDF4507A-B613-4030-BD36-DC032D96F809}">
      <dgm:prSet custT="1"/>
      <dgm:spPr/>
      <dgm:t>
        <a:bodyPr/>
        <a:lstStyle/>
        <a:p>
          <a:r>
            <a:rPr lang="en-US" sz="1800" b="1" dirty="0"/>
            <a:t>It lasts 3 years from the age of 15 to 18. Provides general education &amp; vocational guidance courses</a:t>
          </a:r>
          <a:r>
            <a:rPr lang="el-GR" sz="1800" b="1" dirty="0"/>
            <a:t>.</a:t>
          </a:r>
          <a:r>
            <a:rPr lang="en-US" sz="1800" b="1" dirty="0"/>
            <a:t>There are 2 types of lyceum: General &amp; Vocational</a:t>
          </a:r>
          <a:endParaRPr lang="el-GR" sz="1800" b="1" dirty="0"/>
        </a:p>
      </dgm:t>
    </dgm:pt>
    <dgm:pt modelId="{667BC5DF-4F34-4D34-8834-3189846D88BD}" type="parTrans" cxnId="{81EC19C7-0CB2-4F9D-A045-AC00CCE8701B}">
      <dgm:prSet/>
      <dgm:spPr/>
      <dgm:t>
        <a:bodyPr/>
        <a:lstStyle/>
        <a:p>
          <a:endParaRPr lang="el-GR"/>
        </a:p>
      </dgm:t>
    </dgm:pt>
    <dgm:pt modelId="{C77DE485-E12F-4EE5-974F-84ACCFEC8981}" type="sibTrans" cxnId="{81EC19C7-0CB2-4F9D-A045-AC00CCE8701B}">
      <dgm:prSet/>
      <dgm:spPr/>
      <dgm:t>
        <a:bodyPr/>
        <a:lstStyle/>
        <a:p>
          <a:endParaRPr lang="el-GR"/>
        </a:p>
      </dgm:t>
    </dgm:pt>
    <dgm:pt modelId="{4760FA10-2EF2-4F82-946B-B122F7A71A93}" type="pres">
      <dgm:prSet presAssocID="{1177694C-11D6-411C-BB1F-8B279DF748D5}" presName="list" presStyleCnt="0">
        <dgm:presLayoutVars>
          <dgm:dir/>
          <dgm:animLvl val="lvl"/>
        </dgm:presLayoutVars>
      </dgm:prSet>
      <dgm:spPr/>
    </dgm:pt>
    <dgm:pt modelId="{481EBC69-1029-42E9-9C59-F7C90AED2942}" type="pres">
      <dgm:prSet presAssocID="{00F129F6-012C-40A3-ACCF-F797C4CEAD7F}" presName="posSpace" presStyleCnt="0"/>
      <dgm:spPr/>
    </dgm:pt>
    <dgm:pt modelId="{855FB378-2FC2-4E1B-A661-145A2C224E38}" type="pres">
      <dgm:prSet presAssocID="{00F129F6-012C-40A3-ACCF-F797C4CEAD7F}" presName="vertFlow" presStyleCnt="0"/>
      <dgm:spPr/>
    </dgm:pt>
    <dgm:pt modelId="{EE397D3D-CEA0-42DD-BFFB-0C23F6DF05AF}" type="pres">
      <dgm:prSet presAssocID="{00F129F6-012C-40A3-ACCF-F797C4CEAD7F}" presName="topSpace" presStyleCnt="0"/>
      <dgm:spPr/>
    </dgm:pt>
    <dgm:pt modelId="{422CD963-7AD7-4E7F-B683-A81056C62DBA}" type="pres">
      <dgm:prSet presAssocID="{00F129F6-012C-40A3-ACCF-F797C4CEAD7F}" presName="firstComp" presStyleCnt="0"/>
      <dgm:spPr/>
    </dgm:pt>
    <dgm:pt modelId="{3C8868E0-0D2C-41FB-A082-971F4C9CD016}" type="pres">
      <dgm:prSet presAssocID="{00F129F6-012C-40A3-ACCF-F797C4CEAD7F}" presName="firstChild" presStyleLbl="bgAccFollowNode1" presStyleIdx="0" presStyleCnt="2" custLinFactNeighborX="10168" custLinFactNeighborY="17267"/>
      <dgm:spPr/>
    </dgm:pt>
    <dgm:pt modelId="{D94ADEA2-1B7E-4E0B-86A5-CC9BEF0FDD28}" type="pres">
      <dgm:prSet presAssocID="{00F129F6-012C-40A3-ACCF-F797C4CEAD7F}" presName="firstChildTx" presStyleLbl="bgAccFollowNode1" presStyleIdx="0" presStyleCnt="2">
        <dgm:presLayoutVars>
          <dgm:bulletEnabled val="1"/>
        </dgm:presLayoutVars>
      </dgm:prSet>
      <dgm:spPr/>
    </dgm:pt>
    <dgm:pt modelId="{6508D549-65C1-4BD0-BAC7-BF22D6B56539}" type="pres">
      <dgm:prSet presAssocID="{00F129F6-012C-40A3-ACCF-F797C4CEAD7F}" presName="negSpace" presStyleCnt="0"/>
      <dgm:spPr/>
    </dgm:pt>
    <dgm:pt modelId="{81613C68-D181-43FA-A6F8-28B270D031C9}" type="pres">
      <dgm:prSet presAssocID="{00F129F6-012C-40A3-ACCF-F797C4CEAD7F}" presName="circle" presStyleLbl="node1" presStyleIdx="0" presStyleCnt="2" custScaleX="147975" custScaleY="148829" custLinFactNeighborX="3056" custLinFactNeighborY="-78271"/>
      <dgm:spPr/>
    </dgm:pt>
    <dgm:pt modelId="{0D03E598-FF8F-4030-9602-B35259B4C58F}" type="pres">
      <dgm:prSet presAssocID="{1D038102-6A71-4150-B623-5F00337147AB}" presName="transSpace" presStyleCnt="0"/>
      <dgm:spPr/>
    </dgm:pt>
    <dgm:pt modelId="{9A865C95-E27D-4BAB-A8D5-539868A7BE5C}" type="pres">
      <dgm:prSet presAssocID="{02AD8B9B-2905-4D3F-A0BC-DB60251AAA16}" presName="posSpace" presStyleCnt="0"/>
      <dgm:spPr/>
    </dgm:pt>
    <dgm:pt modelId="{9A55097A-6AD9-4F7D-BD50-0B4421FEC2A1}" type="pres">
      <dgm:prSet presAssocID="{02AD8B9B-2905-4D3F-A0BC-DB60251AAA16}" presName="vertFlow" presStyleCnt="0"/>
      <dgm:spPr/>
    </dgm:pt>
    <dgm:pt modelId="{A9A3E96F-89C7-4315-8CC5-F3613E971BCB}" type="pres">
      <dgm:prSet presAssocID="{02AD8B9B-2905-4D3F-A0BC-DB60251AAA16}" presName="topSpace" presStyleCnt="0"/>
      <dgm:spPr/>
    </dgm:pt>
    <dgm:pt modelId="{30DC348A-F320-40E1-AA91-AD227CBF8FAF}" type="pres">
      <dgm:prSet presAssocID="{02AD8B9B-2905-4D3F-A0BC-DB60251AAA16}" presName="firstComp" presStyleCnt="0"/>
      <dgm:spPr/>
    </dgm:pt>
    <dgm:pt modelId="{C2DE160A-9935-400C-A8A4-25D62C6D87D5}" type="pres">
      <dgm:prSet presAssocID="{02AD8B9B-2905-4D3F-A0BC-DB60251AAA16}" presName="firstChild" presStyleLbl="bgAccFollowNode1" presStyleIdx="1" presStyleCnt="2" custScaleX="116448" custLinFactNeighborX="981" custLinFactNeighborY="83500"/>
      <dgm:spPr/>
    </dgm:pt>
    <dgm:pt modelId="{C026ADFF-3FE8-4E96-92D2-9F033D094F9D}" type="pres">
      <dgm:prSet presAssocID="{02AD8B9B-2905-4D3F-A0BC-DB60251AAA16}" presName="firstChildTx" presStyleLbl="bgAccFollowNode1" presStyleIdx="1" presStyleCnt="2">
        <dgm:presLayoutVars>
          <dgm:bulletEnabled val="1"/>
        </dgm:presLayoutVars>
      </dgm:prSet>
      <dgm:spPr/>
    </dgm:pt>
    <dgm:pt modelId="{C3E96A04-46F0-463F-B8BD-1A4B2FEA2FE2}" type="pres">
      <dgm:prSet presAssocID="{02AD8B9B-2905-4D3F-A0BC-DB60251AAA16}" presName="negSpace" presStyleCnt="0"/>
      <dgm:spPr/>
    </dgm:pt>
    <dgm:pt modelId="{756742EF-06CB-4B07-9F16-EB75AE69E217}" type="pres">
      <dgm:prSet presAssocID="{02AD8B9B-2905-4D3F-A0BC-DB60251AAA16}" presName="circle" presStyleLbl="node1" presStyleIdx="1" presStyleCnt="2" custScaleX="114199" custScaleY="119302" custLinFactNeighborX="-5314" custLinFactNeighborY="3532"/>
      <dgm:spPr/>
    </dgm:pt>
  </dgm:ptLst>
  <dgm:cxnLst>
    <dgm:cxn modelId="{A7BD9E25-517A-42B6-877B-3B531E663A91}" type="presOf" srcId="{CDF4507A-B613-4030-BD36-DC032D96F809}" destId="{C2DE160A-9935-400C-A8A4-25D62C6D87D5}" srcOrd="0" destOrd="0" presId="urn:microsoft.com/office/officeart/2005/8/layout/hList9"/>
    <dgm:cxn modelId="{5E678C2B-A4BF-4911-AE8D-F16D46596C23}" type="presOf" srcId="{CDF4507A-B613-4030-BD36-DC032D96F809}" destId="{C026ADFF-3FE8-4E96-92D2-9F033D094F9D}" srcOrd="1" destOrd="0" presId="urn:microsoft.com/office/officeart/2005/8/layout/hList9"/>
    <dgm:cxn modelId="{575AF362-35A2-468E-9452-A49EDBEAE270}" type="presOf" srcId="{00F129F6-012C-40A3-ACCF-F797C4CEAD7F}" destId="{81613C68-D181-43FA-A6F8-28B270D031C9}" srcOrd="0" destOrd="0" presId="urn:microsoft.com/office/officeart/2005/8/layout/hList9"/>
    <dgm:cxn modelId="{B4565A44-AEDE-4C5C-B8CE-FEBCA2DE7692}" type="presOf" srcId="{FCBC96E7-E792-4341-AD24-53BB765B5E11}" destId="{3C8868E0-0D2C-41FB-A082-971F4C9CD016}" srcOrd="0" destOrd="0" presId="urn:microsoft.com/office/officeart/2005/8/layout/hList9"/>
    <dgm:cxn modelId="{F3190E71-6A1F-4283-B535-290D78FC4C5D}" srcId="{1177694C-11D6-411C-BB1F-8B279DF748D5}" destId="{02AD8B9B-2905-4D3F-A0BC-DB60251AAA16}" srcOrd="1" destOrd="0" parTransId="{D61F5209-88CA-4915-9373-2259652D5F52}" sibTransId="{BF35BDE1-AA04-49A7-A47F-D9A7EEA147FC}"/>
    <dgm:cxn modelId="{A8861781-B64D-4755-9E4D-458BD9AE2663}" srcId="{00F129F6-012C-40A3-ACCF-F797C4CEAD7F}" destId="{FCBC96E7-E792-4341-AD24-53BB765B5E11}" srcOrd="0" destOrd="0" parTransId="{C967F9A3-4740-4DFE-AB14-59F0DC136FED}" sibTransId="{D2D8C4B2-5EE4-4ECA-82FD-2228677BBCD9}"/>
    <dgm:cxn modelId="{8A498184-09A0-41BD-A1E7-17C0162B765E}" type="presOf" srcId="{1177694C-11D6-411C-BB1F-8B279DF748D5}" destId="{4760FA10-2EF2-4F82-946B-B122F7A71A93}" srcOrd="0" destOrd="0" presId="urn:microsoft.com/office/officeart/2005/8/layout/hList9"/>
    <dgm:cxn modelId="{EE6EE38A-59D8-471C-A60A-5961A26BCE31}" srcId="{1177694C-11D6-411C-BB1F-8B279DF748D5}" destId="{00F129F6-012C-40A3-ACCF-F797C4CEAD7F}" srcOrd="0" destOrd="0" parTransId="{0C94233E-0B2E-41A0-8467-F22B3DB1CD9B}" sibTransId="{1D038102-6A71-4150-B623-5F00337147AB}"/>
    <dgm:cxn modelId="{81EC19C7-0CB2-4F9D-A045-AC00CCE8701B}" srcId="{02AD8B9B-2905-4D3F-A0BC-DB60251AAA16}" destId="{CDF4507A-B613-4030-BD36-DC032D96F809}" srcOrd="0" destOrd="0" parTransId="{667BC5DF-4F34-4D34-8834-3189846D88BD}" sibTransId="{C77DE485-E12F-4EE5-974F-84ACCFEC8981}"/>
    <dgm:cxn modelId="{E47CAAE7-11BF-41A9-8FAC-949CE2EC67EB}" type="presOf" srcId="{FCBC96E7-E792-4341-AD24-53BB765B5E11}" destId="{D94ADEA2-1B7E-4E0B-86A5-CC9BEF0FDD28}" srcOrd="1" destOrd="0" presId="urn:microsoft.com/office/officeart/2005/8/layout/hList9"/>
    <dgm:cxn modelId="{73D630F8-A29D-4D99-8150-5D623618C5DB}" type="presOf" srcId="{02AD8B9B-2905-4D3F-A0BC-DB60251AAA16}" destId="{756742EF-06CB-4B07-9F16-EB75AE69E217}" srcOrd="0" destOrd="0" presId="urn:microsoft.com/office/officeart/2005/8/layout/hList9"/>
    <dgm:cxn modelId="{4DA3150C-ABB9-4A3C-BBE3-BA8672990405}" type="presParOf" srcId="{4760FA10-2EF2-4F82-946B-B122F7A71A93}" destId="{481EBC69-1029-42E9-9C59-F7C90AED2942}" srcOrd="0" destOrd="0" presId="urn:microsoft.com/office/officeart/2005/8/layout/hList9"/>
    <dgm:cxn modelId="{05E6A4DD-69C1-4ED4-A615-B46018E91B79}" type="presParOf" srcId="{4760FA10-2EF2-4F82-946B-B122F7A71A93}" destId="{855FB378-2FC2-4E1B-A661-145A2C224E38}" srcOrd="1" destOrd="0" presId="urn:microsoft.com/office/officeart/2005/8/layout/hList9"/>
    <dgm:cxn modelId="{2756345E-417C-4CB2-A33F-3A7CAA463C30}" type="presParOf" srcId="{855FB378-2FC2-4E1B-A661-145A2C224E38}" destId="{EE397D3D-CEA0-42DD-BFFB-0C23F6DF05AF}" srcOrd="0" destOrd="0" presId="urn:microsoft.com/office/officeart/2005/8/layout/hList9"/>
    <dgm:cxn modelId="{109DD0C9-9DDA-419D-ADD7-E0707C6C2A77}" type="presParOf" srcId="{855FB378-2FC2-4E1B-A661-145A2C224E38}" destId="{422CD963-7AD7-4E7F-B683-A81056C62DBA}" srcOrd="1" destOrd="0" presId="urn:microsoft.com/office/officeart/2005/8/layout/hList9"/>
    <dgm:cxn modelId="{FA3AED56-2657-469C-A17A-98440B9F85CA}" type="presParOf" srcId="{422CD963-7AD7-4E7F-B683-A81056C62DBA}" destId="{3C8868E0-0D2C-41FB-A082-971F4C9CD016}" srcOrd="0" destOrd="0" presId="urn:microsoft.com/office/officeart/2005/8/layout/hList9"/>
    <dgm:cxn modelId="{08E6F9E2-D1CC-4F36-B50C-8223332F1468}" type="presParOf" srcId="{422CD963-7AD7-4E7F-B683-A81056C62DBA}" destId="{D94ADEA2-1B7E-4E0B-86A5-CC9BEF0FDD28}" srcOrd="1" destOrd="0" presId="urn:microsoft.com/office/officeart/2005/8/layout/hList9"/>
    <dgm:cxn modelId="{D9A77E36-B3AA-43EA-AB1C-6B2342B8DCEE}" type="presParOf" srcId="{4760FA10-2EF2-4F82-946B-B122F7A71A93}" destId="{6508D549-65C1-4BD0-BAC7-BF22D6B56539}" srcOrd="2" destOrd="0" presId="urn:microsoft.com/office/officeart/2005/8/layout/hList9"/>
    <dgm:cxn modelId="{F806A9F4-98CC-4FC8-AAC2-14182681A6D5}" type="presParOf" srcId="{4760FA10-2EF2-4F82-946B-B122F7A71A93}" destId="{81613C68-D181-43FA-A6F8-28B270D031C9}" srcOrd="3" destOrd="0" presId="urn:microsoft.com/office/officeart/2005/8/layout/hList9"/>
    <dgm:cxn modelId="{453F7225-2408-469E-A0B0-C51E4E48FB69}" type="presParOf" srcId="{4760FA10-2EF2-4F82-946B-B122F7A71A93}" destId="{0D03E598-FF8F-4030-9602-B35259B4C58F}" srcOrd="4" destOrd="0" presId="urn:microsoft.com/office/officeart/2005/8/layout/hList9"/>
    <dgm:cxn modelId="{235FE9C4-226D-45CD-91E1-C37826F4D7D6}" type="presParOf" srcId="{4760FA10-2EF2-4F82-946B-B122F7A71A93}" destId="{9A865C95-E27D-4BAB-A8D5-539868A7BE5C}" srcOrd="5" destOrd="0" presId="urn:microsoft.com/office/officeart/2005/8/layout/hList9"/>
    <dgm:cxn modelId="{D7DF29AD-1412-4AAF-8F23-FF15FB0525FD}" type="presParOf" srcId="{4760FA10-2EF2-4F82-946B-B122F7A71A93}" destId="{9A55097A-6AD9-4F7D-BD50-0B4421FEC2A1}" srcOrd="6" destOrd="0" presId="urn:microsoft.com/office/officeart/2005/8/layout/hList9"/>
    <dgm:cxn modelId="{154C55F7-D404-489A-90D1-5EF3DFEFC644}" type="presParOf" srcId="{9A55097A-6AD9-4F7D-BD50-0B4421FEC2A1}" destId="{A9A3E96F-89C7-4315-8CC5-F3613E971BCB}" srcOrd="0" destOrd="0" presId="urn:microsoft.com/office/officeart/2005/8/layout/hList9"/>
    <dgm:cxn modelId="{0A959A6C-F413-4408-BDC7-2004CBF58A33}" type="presParOf" srcId="{9A55097A-6AD9-4F7D-BD50-0B4421FEC2A1}" destId="{30DC348A-F320-40E1-AA91-AD227CBF8FAF}" srcOrd="1" destOrd="0" presId="urn:microsoft.com/office/officeart/2005/8/layout/hList9"/>
    <dgm:cxn modelId="{6B721326-E358-420D-81A5-D44B86B10D1B}" type="presParOf" srcId="{30DC348A-F320-40E1-AA91-AD227CBF8FAF}" destId="{C2DE160A-9935-400C-A8A4-25D62C6D87D5}" srcOrd="0" destOrd="0" presId="urn:microsoft.com/office/officeart/2005/8/layout/hList9"/>
    <dgm:cxn modelId="{E9971F97-D585-4DA7-A1BE-FAEC1D1DB138}" type="presParOf" srcId="{30DC348A-F320-40E1-AA91-AD227CBF8FAF}" destId="{C026ADFF-3FE8-4E96-92D2-9F033D094F9D}" srcOrd="1" destOrd="0" presId="urn:microsoft.com/office/officeart/2005/8/layout/hList9"/>
    <dgm:cxn modelId="{23E47EF5-AEAC-4619-8817-069C78F9D8BF}" type="presParOf" srcId="{4760FA10-2EF2-4F82-946B-B122F7A71A93}" destId="{C3E96A04-46F0-463F-B8BD-1A4B2FEA2FE2}" srcOrd="7" destOrd="0" presId="urn:microsoft.com/office/officeart/2005/8/layout/hList9"/>
    <dgm:cxn modelId="{24AE0E6C-C395-40E0-9FA0-45FC88599E2C}" type="presParOf" srcId="{4760FA10-2EF2-4F82-946B-B122F7A71A93}" destId="{756742EF-06CB-4B07-9F16-EB75AE69E217}" srcOrd="8"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B8109B-7519-443C-9798-E036A5F7DEA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8C1EA60D-88BF-4F72-BC3E-A177167B54DD}">
      <dgm:prSet phldrT="[Κείμενο]" custT="1"/>
      <dgm:spPr>
        <a:blipFill rotWithShape="0">
          <a:blip xmlns:r="http://schemas.openxmlformats.org/officeDocument/2006/relationships" r:embed="rId1"/>
          <a:tile tx="0" ty="0" sx="100000" sy="100000" flip="none" algn="tl"/>
        </a:blipFill>
      </dgm:spPr>
      <dgm:t>
        <a:bodyPr/>
        <a:lstStyle/>
        <a:p>
          <a:r>
            <a:rPr lang="en-US" sz="3200" b="1" dirty="0"/>
            <a:t>Tertiary</a:t>
          </a:r>
        </a:p>
        <a:p>
          <a:r>
            <a:rPr lang="en-US" sz="3200" b="1" dirty="0"/>
            <a:t>education</a:t>
          </a:r>
          <a:endParaRPr lang="el-GR" sz="3200" b="1" dirty="0"/>
        </a:p>
      </dgm:t>
    </dgm:pt>
    <dgm:pt modelId="{AAA3FF1E-4CD0-4BA8-BBE7-F23289E2C337}" type="parTrans" cxnId="{3B80A102-BB70-43F9-9163-9E0301D5180E}">
      <dgm:prSet/>
      <dgm:spPr/>
      <dgm:t>
        <a:bodyPr/>
        <a:lstStyle/>
        <a:p>
          <a:endParaRPr lang="el-GR"/>
        </a:p>
      </dgm:t>
    </dgm:pt>
    <dgm:pt modelId="{2F07D26F-45FD-4475-A9F5-FD1B1E7B9442}" type="sibTrans" cxnId="{3B80A102-BB70-43F9-9163-9E0301D5180E}">
      <dgm:prSet/>
      <dgm:spPr/>
      <dgm:t>
        <a:bodyPr/>
        <a:lstStyle/>
        <a:p>
          <a:endParaRPr lang="el-GR"/>
        </a:p>
      </dgm:t>
    </dgm:pt>
    <dgm:pt modelId="{3F376311-7BFB-4A80-AC3E-EDFF9CD5E3F4}">
      <dgm:prSet phldrT="[Κείμενο]" custT="1"/>
      <dgm:spPr>
        <a:solidFill>
          <a:srgbClr val="FFC000">
            <a:alpha val="90000"/>
          </a:srgbClr>
        </a:solidFill>
        <a:ln w="57150">
          <a:solidFill>
            <a:srgbClr val="0070C0">
              <a:alpha val="90000"/>
            </a:srgbClr>
          </a:solidFill>
        </a:ln>
      </dgm:spPr>
      <dgm:t>
        <a:bodyPr/>
        <a:lstStyle/>
        <a:p>
          <a:pPr>
            <a:buFont typeface="Arial" panose="020B0604020202020204" pitchFamily="34" charset="0"/>
            <a:buNone/>
          </a:pPr>
          <a:r>
            <a:rPr lang="en-US" sz="2000" b="1" dirty="0"/>
            <a:t>    Universities-Polytechnic sch.- Sch. of Fine Arts</a:t>
          </a:r>
          <a:endParaRPr lang="el-GR" sz="2000" b="1" dirty="0"/>
        </a:p>
      </dgm:t>
    </dgm:pt>
    <dgm:pt modelId="{98A8C615-1A16-492D-BB0E-35DAE23FAC7C}" type="parTrans" cxnId="{44A85E02-3C06-49DA-B39B-E956290D6FF1}">
      <dgm:prSet/>
      <dgm:spPr/>
      <dgm:t>
        <a:bodyPr/>
        <a:lstStyle/>
        <a:p>
          <a:endParaRPr lang="el-GR"/>
        </a:p>
      </dgm:t>
    </dgm:pt>
    <dgm:pt modelId="{698503F1-8DEE-4E27-9D98-62F3237DBD29}" type="sibTrans" cxnId="{44A85E02-3C06-49DA-B39B-E956290D6FF1}">
      <dgm:prSet/>
      <dgm:spPr/>
      <dgm:t>
        <a:bodyPr/>
        <a:lstStyle/>
        <a:p>
          <a:endParaRPr lang="el-GR"/>
        </a:p>
      </dgm:t>
    </dgm:pt>
    <dgm:pt modelId="{5BE67F2A-71AA-412C-9939-2E76B4EE4427}">
      <dgm:prSet phldrT="[Κείμενο]" custT="1"/>
      <dgm:spPr>
        <a:solidFill>
          <a:srgbClr val="FFC000">
            <a:alpha val="90000"/>
          </a:srgbClr>
        </a:solidFill>
        <a:ln w="57150">
          <a:solidFill>
            <a:srgbClr val="0070C0">
              <a:alpha val="90000"/>
            </a:srgbClr>
          </a:solidFill>
        </a:ln>
      </dgm:spPr>
      <dgm:t>
        <a:bodyPr/>
        <a:lstStyle/>
        <a:p>
          <a:pPr algn="ctr"/>
          <a:r>
            <a:rPr lang="en-US" sz="2000" b="1" dirty="0"/>
            <a:t>Postgraduate studies-Doctoral studies</a:t>
          </a:r>
          <a:endParaRPr lang="el-GR" sz="2000" b="1" dirty="0"/>
        </a:p>
      </dgm:t>
    </dgm:pt>
    <dgm:pt modelId="{9A6FC35A-7796-44F4-9BAA-FA0C1B955992}" type="parTrans" cxnId="{5E6F98EB-C72C-49B2-B6DC-336807838C9B}">
      <dgm:prSet/>
      <dgm:spPr/>
      <dgm:t>
        <a:bodyPr/>
        <a:lstStyle/>
        <a:p>
          <a:endParaRPr lang="el-GR"/>
        </a:p>
      </dgm:t>
    </dgm:pt>
    <dgm:pt modelId="{4FAE824A-C83E-4313-8C75-E46BFA3ABC9E}" type="sibTrans" cxnId="{5E6F98EB-C72C-49B2-B6DC-336807838C9B}">
      <dgm:prSet/>
      <dgm:spPr/>
      <dgm:t>
        <a:bodyPr/>
        <a:lstStyle/>
        <a:p>
          <a:endParaRPr lang="el-GR"/>
        </a:p>
      </dgm:t>
    </dgm:pt>
    <dgm:pt modelId="{7B9F0549-DADF-480C-B42A-B06DEC8C5461}">
      <dgm:prSet phldrT="[Κείμενο]" custT="1"/>
      <dgm:spPr>
        <a:solidFill>
          <a:srgbClr val="FFC000"/>
        </a:solidFill>
        <a:ln w="57150">
          <a:solidFill>
            <a:srgbClr val="0070C0"/>
          </a:solidFill>
        </a:ln>
      </dgm:spPr>
      <dgm:t>
        <a:bodyPr/>
        <a:lstStyle/>
        <a:p>
          <a:r>
            <a:rPr lang="en-US" sz="2400" b="1" dirty="0">
              <a:solidFill>
                <a:schemeClr val="tx1"/>
              </a:solidFill>
            </a:rPr>
            <a:t>University</a:t>
          </a:r>
        </a:p>
        <a:p>
          <a:r>
            <a:rPr lang="en-US" sz="2400" b="1" i="0" dirty="0">
              <a:solidFill>
                <a:schemeClr val="tx1"/>
              </a:solidFill>
            </a:rPr>
            <a:t>Polytechnics</a:t>
          </a:r>
        </a:p>
        <a:p>
          <a:r>
            <a:rPr lang="en-US" sz="2400" b="1" dirty="0">
              <a:solidFill>
                <a:schemeClr val="tx1"/>
              </a:solidFill>
            </a:rPr>
            <a:t>School of</a:t>
          </a:r>
          <a:r>
            <a:rPr lang="el-GR" sz="2400" b="1" dirty="0">
              <a:solidFill>
                <a:schemeClr val="tx1"/>
              </a:solidFill>
            </a:rPr>
            <a:t> </a:t>
          </a:r>
          <a:r>
            <a:rPr lang="en-US" sz="2400" b="1" dirty="0">
              <a:solidFill>
                <a:schemeClr val="tx1"/>
              </a:solidFill>
            </a:rPr>
            <a:t>Fine Arts</a:t>
          </a:r>
          <a:endParaRPr lang="el-GR" sz="2400" b="1" dirty="0">
            <a:solidFill>
              <a:schemeClr val="tx1"/>
            </a:solidFill>
          </a:endParaRPr>
        </a:p>
      </dgm:t>
    </dgm:pt>
    <dgm:pt modelId="{00F64A8A-B11F-4847-9C91-2644C7375677}" type="parTrans" cxnId="{28BE84A2-53A8-42CE-BC90-A8ED5BB623F9}">
      <dgm:prSet/>
      <dgm:spPr/>
      <dgm:t>
        <a:bodyPr/>
        <a:lstStyle/>
        <a:p>
          <a:endParaRPr lang="el-GR"/>
        </a:p>
      </dgm:t>
    </dgm:pt>
    <dgm:pt modelId="{06A86720-54B2-4CE9-9022-0734F8B20260}" type="sibTrans" cxnId="{28BE84A2-53A8-42CE-BC90-A8ED5BB623F9}">
      <dgm:prSet/>
      <dgm:spPr/>
      <dgm:t>
        <a:bodyPr/>
        <a:lstStyle/>
        <a:p>
          <a:endParaRPr lang="el-GR"/>
        </a:p>
      </dgm:t>
    </dgm:pt>
    <dgm:pt modelId="{1301BAE1-740A-4EE1-9B5E-D7400C9A266D}">
      <dgm:prSet phldrT="[Κείμενο]" custT="1"/>
      <dgm:spPr>
        <a:solidFill>
          <a:srgbClr val="FFC000"/>
        </a:solidFill>
        <a:ln w="57150">
          <a:solidFill>
            <a:srgbClr val="0070C0"/>
          </a:solidFill>
        </a:ln>
      </dgm:spPr>
      <dgm:t>
        <a:bodyPr/>
        <a:lstStyle/>
        <a:p>
          <a:endParaRPr lang="el-GR" sz="2400" b="1" dirty="0">
            <a:solidFill>
              <a:schemeClr val="tx1"/>
            </a:solidFill>
          </a:endParaRPr>
        </a:p>
      </dgm:t>
    </dgm:pt>
    <dgm:pt modelId="{A0BC20DC-39FC-4109-9DA2-AF0DEDCC4100}" type="parTrans" cxnId="{53A36B37-A669-41A0-AD3E-EA5658367A6C}">
      <dgm:prSet/>
      <dgm:spPr/>
      <dgm:t>
        <a:bodyPr/>
        <a:lstStyle/>
        <a:p>
          <a:endParaRPr lang="el-GR"/>
        </a:p>
      </dgm:t>
    </dgm:pt>
    <dgm:pt modelId="{5C3243A2-8B65-48E4-8CA6-F6B333E8A032}" type="sibTrans" cxnId="{53A36B37-A669-41A0-AD3E-EA5658367A6C}">
      <dgm:prSet/>
      <dgm:spPr/>
      <dgm:t>
        <a:bodyPr/>
        <a:lstStyle/>
        <a:p>
          <a:endParaRPr lang="el-GR"/>
        </a:p>
      </dgm:t>
    </dgm:pt>
    <dgm:pt modelId="{1A323D8B-9EBC-49B9-B419-65D240E2FDC1}">
      <dgm:prSet custT="1"/>
      <dgm:spPr>
        <a:ln w="57150"/>
      </dgm:spPr>
      <dgm:t>
        <a:bodyPr/>
        <a:lstStyle/>
        <a:p>
          <a:r>
            <a:rPr lang="en-US" sz="2400" b="1" dirty="0">
              <a:latin typeface="Garamond" panose="02020404030301010803" pitchFamily="18" charset="0"/>
            </a:rPr>
            <a:t>The studies last 4-6 academic years, it depends on the faculty</a:t>
          </a:r>
          <a:endParaRPr lang="el-GR" sz="2400" b="1" dirty="0">
            <a:latin typeface="Garamond" panose="02020404030301010803" pitchFamily="18" charset="0"/>
          </a:endParaRPr>
        </a:p>
      </dgm:t>
    </dgm:pt>
    <dgm:pt modelId="{0E3066B7-D5BB-49E0-B81B-FF704D593E23}" type="parTrans" cxnId="{6417AEBB-29B4-4E25-AF4E-F219DBE88C87}">
      <dgm:prSet/>
      <dgm:spPr/>
      <dgm:t>
        <a:bodyPr/>
        <a:lstStyle/>
        <a:p>
          <a:endParaRPr lang="el-GR"/>
        </a:p>
      </dgm:t>
    </dgm:pt>
    <dgm:pt modelId="{8D13DFD2-33E0-4B37-AC27-F742134582B4}" type="sibTrans" cxnId="{6417AEBB-29B4-4E25-AF4E-F219DBE88C87}">
      <dgm:prSet/>
      <dgm:spPr/>
      <dgm:t>
        <a:bodyPr/>
        <a:lstStyle/>
        <a:p>
          <a:endParaRPr lang="el-GR"/>
        </a:p>
      </dgm:t>
    </dgm:pt>
    <dgm:pt modelId="{BF2AE15D-8DB0-4BF5-88B8-9A9E48BBC28D}">
      <dgm:prSet/>
      <dgm:spPr>
        <a:ln w="57150"/>
      </dgm:spPr>
      <dgm:t>
        <a:bodyPr/>
        <a:lstStyle/>
        <a:p>
          <a:endParaRPr lang="el-GR" dirty="0"/>
        </a:p>
      </dgm:t>
    </dgm:pt>
    <dgm:pt modelId="{BEF1EF28-1BD3-4FEE-9803-2E8532697C8A}" type="parTrans" cxnId="{94FD7EAE-4FBC-472D-9704-3FB579DCF5DA}">
      <dgm:prSet/>
      <dgm:spPr/>
      <dgm:t>
        <a:bodyPr/>
        <a:lstStyle/>
        <a:p>
          <a:endParaRPr lang="el-GR"/>
        </a:p>
      </dgm:t>
    </dgm:pt>
    <dgm:pt modelId="{47347816-65F3-42B1-86B2-B7AEC1D2CFCB}" type="sibTrans" cxnId="{94FD7EAE-4FBC-472D-9704-3FB579DCF5DA}">
      <dgm:prSet/>
      <dgm:spPr/>
      <dgm:t>
        <a:bodyPr/>
        <a:lstStyle/>
        <a:p>
          <a:endParaRPr lang="el-GR"/>
        </a:p>
      </dgm:t>
    </dgm:pt>
    <dgm:pt modelId="{736B51A5-7E7D-45AD-9005-DFE72FFA54B7}" type="pres">
      <dgm:prSet presAssocID="{9EB8109B-7519-443C-9798-E036A5F7DEA6}" presName="list" presStyleCnt="0">
        <dgm:presLayoutVars>
          <dgm:dir/>
          <dgm:animLvl val="lvl"/>
        </dgm:presLayoutVars>
      </dgm:prSet>
      <dgm:spPr/>
    </dgm:pt>
    <dgm:pt modelId="{BEAB7FCD-506C-469C-A231-996A588B218E}" type="pres">
      <dgm:prSet presAssocID="{8C1EA60D-88BF-4F72-BC3E-A177167B54DD}" presName="posSpace" presStyleCnt="0"/>
      <dgm:spPr/>
    </dgm:pt>
    <dgm:pt modelId="{D3D00505-A4EF-467E-9D1C-7F77C18CEE77}" type="pres">
      <dgm:prSet presAssocID="{8C1EA60D-88BF-4F72-BC3E-A177167B54DD}" presName="vertFlow" presStyleCnt="0"/>
      <dgm:spPr/>
    </dgm:pt>
    <dgm:pt modelId="{CC823B84-0E42-4C02-A21F-224E6807BC7B}" type="pres">
      <dgm:prSet presAssocID="{8C1EA60D-88BF-4F72-BC3E-A177167B54DD}" presName="topSpace" presStyleCnt="0"/>
      <dgm:spPr/>
    </dgm:pt>
    <dgm:pt modelId="{CFE46D71-1F42-4C23-BFD9-1A480D97BD7C}" type="pres">
      <dgm:prSet presAssocID="{8C1EA60D-88BF-4F72-BC3E-A177167B54DD}" presName="firstComp" presStyleCnt="0"/>
      <dgm:spPr/>
    </dgm:pt>
    <dgm:pt modelId="{8E4B3CEA-D73B-4777-A697-F7E49794266E}" type="pres">
      <dgm:prSet presAssocID="{8C1EA60D-88BF-4F72-BC3E-A177167B54DD}" presName="firstChild" presStyleLbl="bgAccFollowNode1" presStyleIdx="0" presStyleCnt="4" custScaleX="230009" custScaleY="241097" custLinFactX="36472" custLinFactY="186081" custLinFactNeighborX="100000" custLinFactNeighborY="200000"/>
      <dgm:spPr/>
    </dgm:pt>
    <dgm:pt modelId="{F1EEA237-A925-4F6F-96CB-FF4C5C2CF030}" type="pres">
      <dgm:prSet presAssocID="{8C1EA60D-88BF-4F72-BC3E-A177167B54DD}" presName="firstChildTx" presStyleLbl="bgAccFollowNode1" presStyleIdx="0" presStyleCnt="4">
        <dgm:presLayoutVars>
          <dgm:bulletEnabled val="1"/>
        </dgm:presLayoutVars>
      </dgm:prSet>
      <dgm:spPr/>
    </dgm:pt>
    <dgm:pt modelId="{0C1C27D6-AB08-4C87-A93D-571A9FBC467D}" type="pres">
      <dgm:prSet presAssocID="{5BE67F2A-71AA-412C-9939-2E76B4EE4427}" presName="comp" presStyleCnt="0"/>
      <dgm:spPr/>
    </dgm:pt>
    <dgm:pt modelId="{4BD07A63-FBE5-4D3B-8887-B5B5448623D6}" type="pres">
      <dgm:prSet presAssocID="{5BE67F2A-71AA-412C-9939-2E76B4EE4427}" presName="child" presStyleLbl="bgAccFollowNode1" presStyleIdx="1" presStyleCnt="4" custScaleX="241007" custScaleY="155849" custLinFactX="37973" custLinFactY="196481" custLinFactNeighborX="100000" custLinFactNeighborY="200000"/>
      <dgm:spPr/>
    </dgm:pt>
    <dgm:pt modelId="{DAF0A370-DCAA-4B4B-906B-42665C36F220}" type="pres">
      <dgm:prSet presAssocID="{5BE67F2A-71AA-412C-9939-2E76B4EE4427}" presName="childTx" presStyleLbl="bgAccFollowNode1" presStyleIdx="1" presStyleCnt="4">
        <dgm:presLayoutVars>
          <dgm:bulletEnabled val="1"/>
        </dgm:presLayoutVars>
      </dgm:prSet>
      <dgm:spPr/>
    </dgm:pt>
    <dgm:pt modelId="{83757EA0-956E-4BE7-8F4E-77D70A36CB77}" type="pres">
      <dgm:prSet presAssocID="{8C1EA60D-88BF-4F72-BC3E-A177167B54DD}" presName="negSpace" presStyleCnt="0"/>
      <dgm:spPr/>
    </dgm:pt>
    <dgm:pt modelId="{5D49BED5-D17F-4E25-BAED-7E67D551D250}" type="pres">
      <dgm:prSet presAssocID="{8C1EA60D-88BF-4F72-BC3E-A177167B54DD}" presName="circle" presStyleLbl="node1" presStyleIdx="0" presStyleCnt="3" custScaleX="712744" custScaleY="667564" custLinFactY="-100000" custLinFactNeighborX="-58934" custLinFactNeighborY="-137835"/>
      <dgm:spPr/>
    </dgm:pt>
    <dgm:pt modelId="{C9820A13-6B87-4DD1-BC5F-5612C42CBABC}" type="pres">
      <dgm:prSet presAssocID="{2F07D26F-45FD-4475-A9F5-FD1B1E7B9442}" presName="transSpace" presStyleCnt="0"/>
      <dgm:spPr/>
    </dgm:pt>
    <dgm:pt modelId="{65CE4695-93F1-450C-B701-6783687307DA}" type="pres">
      <dgm:prSet presAssocID="{7B9F0549-DADF-480C-B42A-B06DEC8C5461}" presName="posSpace" presStyleCnt="0"/>
      <dgm:spPr/>
    </dgm:pt>
    <dgm:pt modelId="{C365882A-B81E-4243-81A9-9F10393193D2}" type="pres">
      <dgm:prSet presAssocID="{7B9F0549-DADF-480C-B42A-B06DEC8C5461}" presName="vertFlow" presStyleCnt="0"/>
      <dgm:spPr/>
    </dgm:pt>
    <dgm:pt modelId="{C5512DC0-7515-43A3-AD70-A73F8BDA2A47}" type="pres">
      <dgm:prSet presAssocID="{7B9F0549-DADF-480C-B42A-B06DEC8C5461}" presName="topSpace" presStyleCnt="0"/>
      <dgm:spPr/>
    </dgm:pt>
    <dgm:pt modelId="{A7C17D9B-E7AA-4998-9341-6E92FDF9161F}" type="pres">
      <dgm:prSet presAssocID="{7B9F0549-DADF-480C-B42A-B06DEC8C5461}" presName="firstComp" presStyleCnt="0"/>
      <dgm:spPr/>
    </dgm:pt>
    <dgm:pt modelId="{B0F26BFB-257B-476A-A88C-E1259F640150}" type="pres">
      <dgm:prSet presAssocID="{7B9F0549-DADF-480C-B42A-B06DEC8C5461}" presName="firstChild" presStyleLbl="bgAccFollowNode1" presStyleIdx="2" presStyleCnt="4" custScaleX="229439" custScaleY="485138" custLinFactX="72091" custLinFactNeighborX="100000" custLinFactNeighborY="-34046"/>
      <dgm:spPr/>
    </dgm:pt>
    <dgm:pt modelId="{D6175E92-B430-4F94-9082-4D8F2B707A05}" type="pres">
      <dgm:prSet presAssocID="{7B9F0549-DADF-480C-B42A-B06DEC8C5461}" presName="firstChildTx" presStyleLbl="bgAccFollowNode1" presStyleIdx="2" presStyleCnt="4">
        <dgm:presLayoutVars>
          <dgm:bulletEnabled val="1"/>
        </dgm:presLayoutVars>
      </dgm:prSet>
      <dgm:spPr/>
    </dgm:pt>
    <dgm:pt modelId="{90171E19-0C18-4726-8BA3-9A9E2D3F4A7A}" type="pres">
      <dgm:prSet presAssocID="{7B9F0549-DADF-480C-B42A-B06DEC8C5461}" presName="negSpace" presStyleCnt="0"/>
      <dgm:spPr/>
    </dgm:pt>
    <dgm:pt modelId="{B085A90F-E716-4815-A23C-25E92506BE4B}" type="pres">
      <dgm:prSet presAssocID="{7B9F0549-DADF-480C-B42A-B06DEC8C5461}" presName="circle" presStyleLbl="node1" presStyleIdx="1" presStyleCnt="3" custScaleX="728346" custScaleY="733673" custLinFactX="-215634" custLinFactY="-100000" custLinFactNeighborX="-300000" custLinFactNeighborY="-185608"/>
      <dgm:spPr/>
    </dgm:pt>
    <dgm:pt modelId="{0D11D498-7370-4A29-BFA5-9F558C83C202}" type="pres">
      <dgm:prSet presAssocID="{06A86720-54B2-4CE9-9022-0734F8B20260}" presName="transSpace" presStyleCnt="0"/>
      <dgm:spPr/>
    </dgm:pt>
    <dgm:pt modelId="{ED11C441-611A-4D7E-99B2-7BBB0A51AA2A}" type="pres">
      <dgm:prSet presAssocID="{1301BAE1-740A-4EE1-9B5E-D7400C9A266D}" presName="posSpace" presStyleCnt="0"/>
      <dgm:spPr/>
    </dgm:pt>
    <dgm:pt modelId="{4A57A904-652C-4746-A828-DE77ED67F8A1}" type="pres">
      <dgm:prSet presAssocID="{1301BAE1-740A-4EE1-9B5E-D7400C9A266D}" presName="vertFlow" presStyleCnt="0"/>
      <dgm:spPr/>
    </dgm:pt>
    <dgm:pt modelId="{36A731B1-CD36-4120-B55C-C2399CF2BC97}" type="pres">
      <dgm:prSet presAssocID="{1301BAE1-740A-4EE1-9B5E-D7400C9A266D}" presName="topSpace" presStyleCnt="0"/>
      <dgm:spPr/>
    </dgm:pt>
    <dgm:pt modelId="{1F2B4571-E3D7-464E-85E1-3E5B25279291}" type="pres">
      <dgm:prSet presAssocID="{1301BAE1-740A-4EE1-9B5E-D7400C9A266D}" presName="firstComp" presStyleCnt="0"/>
      <dgm:spPr/>
    </dgm:pt>
    <dgm:pt modelId="{33646064-6747-467A-83E1-6319DE4EAC66}" type="pres">
      <dgm:prSet presAssocID="{1301BAE1-740A-4EE1-9B5E-D7400C9A266D}" presName="firstChild" presStyleLbl="bgAccFollowNode1" presStyleIdx="3" presStyleCnt="4" custScaleX="226635" custScaleY="386358" custLinFactY="300731" custLinFactNeighborX="107" custLinFactNeighborY="400000"/>
      <dgm:spPr/>
    </dgm:pt>
    <dgm:pt modelId="{AF0F44F1-59DB-4AFF-B268-D03AF63C2D55}" type="pres">
      <dgm:prSet presAssocID="{1301BAE1-740A-4EE1-9B5E-D7400C9A266D}" presName="firstChildTx" presStyleLbl="bgAccFollowNode1" presStyleIdx="3" presStyleCnt="4">
        <dgm:presLayoutVars>
          <dgm:bulletEnabled val="1"/>
        </dgm:presLayoutVars>
      </dgm:prSet>
      <dgm:spPr/>
    </dgm:pt>
    <dgm:pt modelId="{FF73A393-A8C0-41AB-8AD8-04224408348A}" type="pres">
      <dgm:prSet presAssocID="{1301BAE1-740A-4EE1-9B5E-D7400C9A266D}" presName="negSpace" presStyleCnt="0"/>
      <dgm:spPr/>
    </dgm:pt>
    <dgm:pt modelId="{32CB57F2-4DB7-4B17-8E24-97046470FCB2}" type="pres">
      <dgm:prSet presAssocID="{1301BAE1-740A-4EE1-9B5E-D7400C9A266D}" presName="circle" presStyleLbl="node1" presStyleIdx="2" presStyleCnt="3" custScaleX="447117" custScaleY="427040" custLinFactX="-149873" custLinFactY="121757" custLinFactNeighborX="-200000" custLinFactNeighborY="200000"/>
      <dgm:spPr/>
    </dgm:pt>
  </dgm:ptLst>
  <dgm:cxnLst>
    <dgm:cxn modelId="{44A85E02-3C06-49DA-B39B-E956290D6FF1}" srcId="{8C1EA60D-88BF-4F72-BC3E-A177167B54DD}" destId="{3F376311-7BFB-4A80-AC3E-EDFF9CD5E3F4}" srcOrd="0" destOrd="0" parTransId="{98A8C615-1A16-492D-BB0E-35DAE23FAC7C}" sibTransId="{698503F1-8DEE-4E27-9D98-62F3237DBD29}"/>
    <dgm:cxn modelId="{3B80A102-BB70-43F9-9163-9E0301D5180E}" srcId="{9EB8109B-7519-443C-9798-E036A5F7DEA6}" destId="{8C1EA60D-88BF-4F72-BC3E-A177167B54DD}" srcOrd="0" destOrd="0" parTransId="{AAA3FF1E-4CD0-4BA8-BBE7-F23289E2C337}" sibTransId="{2F07D26F-45FD-4475-A9F5-FD1B1E7B9442}"/>
    <dgm:cxn modelId="{DE9AFD07-2F75-4739-A928-D450878E41EF}" type="presOf" srcId="{9EB8109B-7519-443C-9798-E036A5F7DEA6}" destId="{736B51A5-7E7D-45AD-9005-DFE72FFA54B7}" srcOrd="0" destOrd="0" presId="urn:microsoft.com/office/officeart/2005/8/layout/hList9"/>
    <dgm:cxn modelId="{700D5609-E95F-4C26-81C2-0B2AA6426819}" type="presOf" srcId="{1301BAE1-740A-4EE1-9B5E-D7400C9A266D}" destId="{32CB57F2-4DB7-4B17-8E24-97046470FCB2}" srcOrd="0" destOrd="0" presId="urn:microsoft.com/office/officeart/2005/8/layout/hList9"/>
    <dgm:cxn modelId="{A25FB51D-DA48-4485-88A6-E7D24ED4C098}" type="presOf" srcId="{8C1EA60D-88BF-4F72-BC3E-A177167B54DD}" destId="{5D49BED5-D17F-4E25-BAED-7E67D551D250}" srcOrd="0" destOrd="0" presId="urn:microsoft.com/office/officeart/2005/8/layout/hList9"/>
    <dgm:cxn modelId="{CCE21725-EEB2-46C7-8E18-41F6E151C946}" type="presOf" srcId="{3F376311-7BFB-4A80-AC3E-EDFF9CD5E3F4}" destId="{F1EEA237-A925-4F6F-96CB-FF4C5C2CF030}" srcOrd="1" destOrd="0" presId="urn:microsoft.com/office/officeart/2005/8/layout/hList9"/>
    <dgm:cxn modelId="{FEA0C92B-933F-4E72-B1FC-8D11E9CF8170}" type="presOf" srcId="{1A323D8B-9EBC-49B9-B419-65D240E2FDC1}" destId="{D6175E92-B430-4F94-9082-4D8F2B707A05}" srcOrd="1" destOrd="0" presId="urn:microsoft.com/office/officeart/2005/8/layout/hList9"/>
    <dgm:cxn modelId="{B0D3312E-1109-415E-8B54-04D737FD35BE}" type="presOf" srcId="{BF2AE15D-8DB0-4BF5-88B8-9A9E48BBC28D}" destId="{AF0F44F1-59DB-4AFF-B268-D03AF63C2D55}" srcOrd="1" destOrd="0" presId="urn:microsoft.com/office/officeart/2005/8/layout/hList9"/>
    <dgm:cxn modelId="{53A36B37-A669-41A0-AD3E-EA5658367A6C}" srcId="{9EB8109B-7519-443C-9798-E036A5F7DEA6}" destId="{1301BAE1-740A-4EE1-9B5E-D7400C9A266D}" srcOrd="2" destOrd="0" parTransId="{A0BC20DC-39FC-4109-9DA2-AF0DEDCC4100}" sibTransId="{5C3243A2-8B65-48E4-8CA6-F6B333E8A032}"/>
    <dgm:cxn modelId="{48C55D4A-B70C-4675-A8E0-325C425F3115}" type="presOf" srcId="{3F376311-7BFB-4A80-AC3E-EDFF9CD5E3F4}" destId="{8E4B3CEA-D73B-4777-A697-F7E49794266E}" srcOrd="0" destOrd="0" presId="urn:microsoft.com/office/officeart/2005/8/layout/hList9"/>
    <dgm:cxn modelId="{38F1BB6C-AC8C-41BE-959C-3ECA51C65AFB}" type="presOf" srcId="{7B9F0549-DADF-480C-B42A-B06DEC8C5461}" destId="{B085A90F-E716-4815-A23C-25E92506BE4B}" srcOrd="0" destOrd="0" presId="urn:microsoft.com/office/officeart/2005/8/layout/hList9"/>
    <dgm:cxn modelId="{5E16816D-9D19-466D-ABBD-F7682AFD7681}" type="presOf" srcId="{1A323D8B-9EBC-49B9-B419-65D240E2FDC1}" destId="{B0F26BFB-257B-476A-A88C-E1259F640150}" srcOrd="0" destOrd="0" presId="urn:microsoft.com/office/officeart/2005/8/layout/hList9"/>
    <dgm:cxn modelId="{7A848C9E-1EBF-4CC4-A26A-5FCF15922B57}" type="presOf" srcId="{BF2AE15D-8DB0-4BF5-88B8-9A9E48BBC28D}" destId="{33646064-6747-467A-83E1-6319DE4EAC66}" srcOrd="0" destOrd="0" presId="urn:microsoft.com/office/officeart/2005/8/layout/hList9"/>
    <dgm:cxn modelId="{2B46CA9E-EDB6-4208-8560-99C2820C675D}" type="presOf" srcId="{5BE67F2A-71AA-412C-9939-2E76B4EE4427}" destId="{4BD07A63-FBE5-4D3B-8887-B5B5448623D6}" srcOrd="0" destOrd="0" presId="urn:microsoft.com/office/officeart/2005/8/layout/hList9"/>
    <dgm:cxn modelId="{28BE84A2-53A8-42CE-BC90-A8ED5BB623F9}" srcId="{9EB8109B-7519-443C-9798-E036A5F7DEA6}" destId="{7B9F0549-DADF-480C-B42A-B06DEC8C5461}" srcOrd="1" destOrd="0" parTransId="{00F64A8A-B11F-4847-9C91-2644C7375677}" sibTransId="{06A86720-54B2-4CE9-9022-0734F8B20260}"/>
    <dgm:cxn modelId="{94FD7EAE-4FBC-472D-9704-3FB579DCF5DA}" srcId="{1301BAE1-740A-4EE1-9B5E-D7400C9A266D}" destId="{BF2AE15D-8DB0-4BF5-88B8-9A9E48BBC28D}" srcOrd="0" destOrd="0" parTransId="{BEF1EF28-1BD3-4FEE-9803-2E8532697C8A}" sibTransId="{47347816-65F3-42B1-86B2-B7AEC1D2CFCB}"/>
    <dgm:cxn modelId="{6417AEBB-29B4-4E25-AF4E-F219DBE88C87}" srcId="{7B9F0549-DADF-480C-B42A-B06DEC8C5461}" destId="{1A323D8B-9EBC-49B9-B419-65D240E2FDC1}" srcOrd="0" destOrd="0" parTransId="{0E3066B7-D5BB-49E0-B81B-FF704D593E23}" sibTransId="{8D13DFD2-33E0-4B37-AC27-F742134582B4}"/>
    <dgm:cxn modelId="{E5713FD0-917F-47D1-9C70-8B45DF20E170}" type="presOf" srcId="{5BE67F2A-71AA-412C-9939-2E76B4EE4427}" destId="{DAF0A370-DCAA-4B4B-906B-42665C36F220}" srcOrd="1" destOrd="0" presId="urn:microsoft.com/office/officeart/2005/8/layout/hList9"/>
    <dgm:cxn modelId="{5E6F98EB-C72C-49B2-B6DC-336807838C9B}" srcId="{8C1EA60D-88BF-4F72-BC3E-A177167B54DD}" destId="{5BE67F2A-71AA-412C-9939-2E76B4EE4427}" srcOrd="1" destOrd="0" parTransId="{9A6FC35A-7796-44F4-9BAA-FA0C1B955992}" sibTransId="{4FAE824A-C83E-4313-8C75-E46BFA3ABC9E}"/>
    <dgm:cxn modelId="{3BE14FC8-D2E7-48B2-B360-D1400E9F3E0C}" type="presParOf" srcId="{736B51A5-7E7D-45AD-9005-DFE72FFA54B7}" destId="{BEAB7FCD-506C-469C-A231-996A588B218E}" srcOrd="0" destOrd="0" presId="urn:microsoft.com/office/officeart/2005/8/layout/hList9"/>
    <dgm:cxn modelId="{81B13772-3539-464A-958A-2476A00C8408}" type="presParOf" srcId="{736B51A5-7E7D-45AD-9005-DFE72FFA54B7}" destId="{D3D00505-A4EF-467E-9D1C-7F77C18CEE77}" srcOrd="1" destOrd="0" presId="urn:microsoft.com/office/officeart/2005/8/layout/hList9"/>
    <dgm:cxn modelId="{3D73DF0A-CA7F-4F41-9C28-8F9A1668B08E}" type="presParOf" srcId="{D3D00505-A4EF-467E-9D1C-7F77C18CEE77}" destId="{CC823B84-0E42-4C02-A21F-224E6807BC7B}" srcOrd="0" destOrd="0" presId="urn:microsoft.com/office/officeart/2005/8/layout/hList9"/>
    <dgm:cxn modelId="{A049A1D3-EA0D-4C7C-9B3C-6A5FD918596C}" type="presParOf" srcId="{D3D00505-A4EF-467E-9D1C-7F77C18CEE77}" destId="{CFE46D71-1F42-4C23-BFD9-1A480D97BD7C}" srcOrd="1" destOrd="0" presId="urn:microsoft.com/office/officeart/2005/8/layout/hList9"/>
    <dgm:cxn modelId="{62B83826-3C2F-400E-955C-546B29272594}" type="presParOf" srcId="{CFE46D71-1F42-4C23-BFD9-1A480D97BD7C}" destId="{8E4B3CEA-D73B-4777-A697-F7E49794266E}" srcOrd="0" destOrd="0" presId="urn:microsoft.com/office/officeart/2005/8/layout/hList9"/>
    <dgm:cxn modelId="{454679E1-B25F-42CD-8145-2C56CEC3585C}" type="presParOf" srcId="{CFE46D71-1F42-4C23-BFD9-1A480D97BD7C}" destId="{F1EEA237-A925-4F6F-96CB-FF4C5C2CF030}" srcOrd="1" destOrd="0" presId="urn:microsoft.com/office/officeart/2005/8/layout/hList9"/>
    <dgm:cxn modelId="{8C343671-88B0-439F-91FC-BDA09FB65779}" type="presParOf" srcId="{D3D00505-A4EF-467E-9D1C-7F77C18CEE77}" destId="{0C1C27D6-AB08-4C87-A93D-571A9FBC467D}" srcOrd="2" destOrd="0" presId="urn:microsoft.com/office/officeart/2005/8/layout/hList9"/>
    <dgm:cxn modelId="{49DB1C5D-0E92-497E-949A-29259DCD2F16}" type="presParOf" srcId="{0C1C27D6-AB08-4C87-A93D-571A9FBC467D}" destId="{4BD07A63-FBE5-4D3B-8887-B5B5448623D6}" srcOrd="0" destOrd="0" presId="urn:microsoft.com/office/officeart/2005/8/layout/hList9"/>
    <dgm:cxn modelId="{00FE37C0-82B9-4F0D-AC46-3161A7AD8BFB}" type="presParOf" srcId="{0C1C27D6-AB08-4C87-A93D-571A9FBC467D}" destId="{DAF0A370-DCAA-4B4B-906B-42665C36F220}" srcOrd="1" destOrd="0" presId="urn:microsoft.com/office/officeart/2005/8/layout/hList9"/>
    <dgm:cxn modelId="{B5420E96-9D50-4069-8BF7-CEC18F8DF881}" type="presParOf" srcId="{736B51A5-7E7D-45AD-9005-DFE72FFA54B7}" destId="{83757EA0-956E-4BE7-8F4E-77D70A36CB77}" srcOrd="2" destOrd="0" presId="urn:microsoft.com/office/officeart/2005/8/layout/hList9"/>
    <dgm:cxn modelId="{18AD9645-76B5-4D68-BA22-C86795134A09}" type="presParOf" srcId="{736B51A5-7E7D-45AD-9005-DFE72FFA54B7}" destId="{5D49BED5-D17F-4E25-BAED-7E67D551D250}" srcOrd="3" destOrd="0" presId="urn:microsoft.com/office/officeart/2005/8/layout/hList9"/>
    <dgm:cxn modelId="{B5903FD0-7D9E-4295-B301-AFEEA33C071B}" type="presParOf" srcId="{736B51A5-7E7D-45AD-9005-DFE72FFA54B7}" destId="{C9820A13-6B87-4DD1-BC5F-5612C42CBABC}" srcOrd="4" destOrd="0" presId="urn:microsoft.com/office/officeart/2005/8/layout/hList9"/>
    <dgm:cxn modelId="{98EBEADF-9E05-413A-8663-8199B2B59176}" type="presParOf" srcId="{736B51A5-7E7D-45AD-9005-DFE72FFA54B7}" destId="{65CE4695-93F1-450C-B701-6783687307DA}" srcOrd="5" destOrd="0" presId="urn:microsoft.com/office/officeart/2005/8/layout/hList9"/>
    <dgm:cxn modelId="{040FDD12-733A-4044-BEA3-EB5AF76EAB01}" type="presParOf" srcId="{736B51A5-7E7D-45AD-9005-DFE72FFA54B7}" destId="{C365882A-B81E-4243-81A9-9F10393193D2}" srcOrd="6" destOrd="0" presId="urn:microsoft.com/office/officeart/2005/8/layout/hList9"/>
    <dgm:cxn modelId="{9F81993C-560A-4D7F-80A6-D1F3AC427F61}" type="presParOf" srcId="{C365882A-B81E-4243-81A9-9F10393193D2}" destId="{C5512DC0-7515-43A3-AD70-A73F8BDA2A47}" srcOrd="0" destOrd="0" presId="urn:microsoft.com/office/officeart/2005/8/layout/hList9"/>
    <dgm:cxn modelId="{D3BA3A1E-B8BC-45E9-BDEC-C1710C612C58}" type="presParOf" srcId="{C365882A-B81E-4243-81A9-9F10393193D2}" destId="{A7C17D9B-E7AA-4998-9341-6E92FDF9161F}" srcOrd="1" destOrd="0" presId="urn:microsoft.com/office/officeart/2005/8/layout/hList9"/>
    <dgm:cxn modelId="{754F3A6D-5AE7-42ED-B5B3-8CFE9F9C5D9A}" type="presParOf" srcId="{A7C17D9B-E7AA-4998-9341-6E92FDF9161F}" destId="{B0F26BFB-257B-476A-A88C-E1259F640150}" srcOrd="0" destOrd="0" presId="urn:microsoft.com/office/officeart/2005/8/layout/hList9"/>
    <dgm:cxn modelId="{E4B299F5-BC5F-4032-B18A-956D8593CD63}" type="presParOf" srcId="{A7C17D9B-E7AA-4998-9341-6E92FDF9161F}" destId="{D6175E92-B430-4F94-9082-4D8F2B707A05}" srcOrd="1" destOrd="0" presId="urn:microsoft.com/office/officeart/2005/8/layout/hList9"/>
    <dgm:cxn modelId="{219300C8-216A-4446-BC7C-DCE902184FDC}" type="presParOf" srcId="{736B51A5-7E7D-45AD-9005-DFE72FFA54B7}" destId="{90171E19-0C18-4726-8BA3-9A9E2D3F4A7A}" srcOrd="7" destOrd="0" presId="urn:microsoft.com/office/officeart/2005/8/layout/hList9"/>
    <dgm:cxn modelId="{818CAEF1-5CF2-4E85-A315-37187EB05ACE}" type="presParOf" srcId="{736B51A5-7E7D-45AD-9005-DFE72FFA54B7}" destId="{B085A90F-E716-4815-A23C-25E92506BE4B}" srcOrd="8" destOrd="0" presId="urn:microsoft.com/office/officeart/2005/8/layout/hList9"/>
    <dgm:cxn modelId="{0F3687CC-4A21-4F40-92AA-28104494459A}" type="presParOf" srcId="{736B51A5-7E7D-45AD-9005-DFE72FFA54B7}" destId="{0D11D498-7370-4A29-BFA5-9F558C83C202}" srcOrd="9" destOrd="0" presId="urn:microsoft.com/office/officeart/2005/8/layout/hList9"/>
    <dgm:cxn modelId="{F89513B9-305B-44B7-A275-3ABC1244C565}" type="presParOf" srcId="{736B51A5-7E7D-45AD-9005-DFE72FFA54B7}" destId="{ED11C441-611A-4D7E-99B2-7BBB0A51AA2A}" srcOrd="10" destOrd="0" presId="urn:microsoft.com/office/officeart/2005/8/layout/hList9"/>
    <dgm:cxn modelId="{66B8D0AD-E924-42B8-B331-4E42CDFC2A68}" type="presParOf" srcId="{736B51A5-7E7D-45AD-9005-DFE72FFA54B7}" destId="{4A57A904-652C-4746-A828-DE77ED67F8A1}" srcOrd="11" destOrd="0" presId="urn:microsoft.com/office/officeart/2005/8/layout/hList9"/>
    <dgm:cxn modelId="{E6648441-E37B-49B9-A5FE-AEA85A940737}" type="presParOf" srcId="{4A57A904-652C-4746-A828-DE77ED67F8A1}" destId="{36A731B1-CD36-4120-B55C-C2399CF2BC97}" srcOrd="0" destOrd="0" presId="urn:microsoft.com/office/officeart/2005/8/layout/hList9"/>
    <dgm:cxn modelId="{B7081F0E-DA55-4A55-BAD6-CE3456B3254C}" type="presParOf" srcId="{4A57A904-652C-4746-A828-DE77ED67F8A1}" destId="{1F2B4571-E3D7-464E-85E1-3E5B25279291}" srcOrd="1" destOrd="0" presId="urn:microsoft.com/office/officeart/2005/8/layout/hList9"/>
    <dgm:cxn modelId="{BF5DBCAB-E5C9-466E-A8F5-B625C7ACE57A}" type="presParOf" srcId="{1F2B4571-E3D7-464E-85E1-3E5B25279291}" destId="{33646064-6747-467A-83E1-6319DE4EAC66}" srcOrd="0" destOrd="0" presId="urn:microsoft.com/office/officeart/2005/8/layout/hList9"/>
    <dgm:cxn modelId="{DADFFC0A-B24A-43E8-AFEF-6FAE62D844C0}" type="presParOf" srcId="{1F2B4571-E3D7-464E-85E1-3E5B25279291}" destId="{AF0F44F1-59DB-4AFF-B268-D03AF63C2D55}" srcOrd="1" destOrd="0" presId="urn:microsoft.com/office/officeart/2005/8/layout/hList9"/>
    <dgm:cxn modelId="{8EBED4B8-2284-4326-8EA0-22EDFC423091}" type="presParOf" srcId="{736B51A5-7E7D-45AD-9005-DFE72FFA54B7}" destId="{FF73A393-A8C0-41AB-8AD8-04224408348A}" srcOrd="12" destOrd="0" presId="urn:microsoft.com/office/officeart/2005/8/layout/hList9"/>
    <dgm:cxn modelId="{881C522E-6E21-415F-8F36-AC13058210FC}" type="presParOf" srcId="{736B51A5-7E7D-45AD-9005-DFE72FFA54B7}" destId="{32CB57F2-4DB7-4B17-8E24-97046470FCB2}" srcOrd="13"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A665D1-ED5C-43DE-9A50-5065EF26791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DB882EE1-49E9-48AB-9AAF-CF95325E83E5}">
      <dgm:prSet custT="1"/>
      <dgm:spPr/>
      <dgm:t>
        <a:bodyPr/>
        <a:lstStyle/>
        <a:p>
          <a:r>
            <a:rPr lang="en-US" sz="1800" b="1" dirty="0"/>
            <a:t>Vocational Training Institutes</a:t>
          </a:r>
          <a:endParaRPr lang="el-GR" sz="1800" b="1" dirty="0"/>
        </a:p>
      </dgm:t>
    </dgm:pt>
    <dgm:pt modelId="{5ADC62F7-42FA-4584-B957-F8EC6F188C66}" type="parTrans" cxnId="{9C668009-D918-40FD-8FB0-84F230CAD474}">
      <dgm:prSet/>
      <dgm:spPr/>
      <dgm:t>
        <a:bodyPr/>
        <a:lstStyle/>
        <a:p>
          <a:endParaRPr lang="el-GR"/>
        </a:p>
      </dgm:t>
    </dgm:pt>
    <dgm:pt modelId="{2346EA0B-30A5-4E3D-BC70-68A182EAB9A8}" type="sibTrans" cxnId="{9C668009-D918-40FD-8FB0-84F230CAD474}">
      <dgm:prSet/>
      <dgm:spPr/>
      <dgm:t>
        <a:bodyPr/>
        <a:lstStyle/>
        <a:p>
          <a:endParaRPr lang="el-GR"/>
        </a:p>
      </dgm:t>
    </dgm:pt>
    <dgm:pt modelId="{ADB9C519-E190-494B-9B94-59A200FF3DB4}">
      <dgm:prSet custT="1"/>
      <dgm:spPr/>
      <dgm:t>
        <a:bodyPr/>
        <a:lstStyle/>
        <a:p>
          <a:r>
            <a:rPr lang="en-US" sz="2000" b="1" dirty="0"/>
            <a:t>Schools of second chance</a:t>
          </a:r>
          <a:endParaRPr lang="el-GR" sz="2000" dirty="0"/>
        </a:p>
      </dgm:t>
    </dgm:pt>
    <dgm:pt modelId="{05C1A8B2-793A-4797-8738-CBC166C354F9}" type="parTrans" cxnId="{CDAB3B28-3DD1-46B3-81F0-E48BBA2E30F5}">
      <dgm:prSet/>
      <dgm:spPr/>
      <dgm:t>
        <a:bodyPr/>
        <a:lstStyle/>
        <a:p>
          <a:endParaRPr lang="el-GR"/>
        </a:p>
      </dgm:t>
    </dgm:pt>
    <dgm:pt modelId="{63991DFA-FB5D-414A-9EF7-6FF92BE2AFA6}" type="sibTrans" cxnId="{CDAB3B28-3DD1-46B3-81F0-E48BBA2E30F5}">
      <dgm:prSet/>
      <dgm:spPr/>
      <dgm:t>
        <a:bodyPr/>
        <a:lstStyle/>
        <a:p>
          <a:endParaRPr lang="el-GR"/>
        </a:p>
      </dgm:t>
    </dgm:pt>
    <dgm:pt modelId="{8FDBD2F9-2C81-458E-A0B5-C632E5954985}">
      <dgm:prSet custT="1"/>
      <dgm:spPr/>
      <dgm:t>
        <a:bodyPr/>
        <a:lstStyle/>
        <a:p>
          <a:r>
            <a:rPr lang="en-US" sz="2000" b="1" dirty="0"/>
            <a:t>Lifelong Learning centers</a:t>
          </a:r>
        </a:p>
      </dgm:t>
    </dgm:pt>
    <dgm:pt modelId="{D7F59FD8-062A-4459-B8A3-AB60EEFC3D38}" type="parTrans" cxnId="{ECA89FFC-18E8-4258-834F-1029AF97A331}">
      <dgm:prSet/>
      <dgm:spPr/>
      <dgm:t>
        <a:bodyPr/>
        <a:lstStyle/>
        <a:p>
          <a:endParaRPr lang="el-GR"/>
        </a:p>
      </dgm:t>
    </dgm:pt>
    <dgm:pt modelId="{0C12DA17-4F17-4A23-A8B1-45851DE3EA4C}" type="sibTrans" cxnId="{ECA89FFC-18E8-4258-834F-1029AF97A331}">
      <dgm:prSet/>
      <dgm:spPr/>
      <dgm:t>
        <a:bodyPr/>
        <a:lstStyle/>
        <a:p>
          <a:endParaRPr lang="el-GR"/>
        </a:p>
      </dgm:t>
    </dgm:pt>
    <dgm:pt modelId="{389B7EC7-74D5-4ACB-B0A9-603548ECD557}">
      <dgm:prSet/>
      <dgm:spPr/>
      <dgm:t>
        <a:bodyPr/>
        <a:lstStyle/>
        <a:p>
          <a:r>
            <a:rPr lang="en-US" b="1"/>
            <a:t>Colleges</a:t>
          </a:r>
          <a:endParaRPr lang="en-US" b="1" dirty="0"/>
        </a:p>
      </dgm:t>
    </dgm:pt>
    <dgm:pt modelId="{937E5F42-54A6-4B6F-8505-0B9A7CADCA84}" type="parTrans" cxnId="{A7C1DC07-5189-4ADC-AC65-70DC780F1DCD}">
      <dgm:prSet/>
      <dgm:spPr/>
      <dgm:t>
        <a:bodyPr/>
        <a:lstStyle/>
        <a:p>
          <a:endParaRPr lang="el-GR"/>
        </a:p>
      </dgm:t>
    </dgm:pt>
    <dgm:pt modelId="{AEA40169-55D6-4F64-B08F-A6FF404BDB04}" type="sibTrans" cxnId="{A7C1DC07-5189-4ADC-AC65-70DC780F1DCD}">
      <dgm:prSet/>
      <dgm:spPr/>
      <dgm:t>
        <a:bodyPr/>
        <a:lstStyle/>
        <a:p>
          <a:endParaRPr lang="el-GR"/>
        </a:p>
      </dgm:t>
    </dgm:pt>
    <dgm:pt modelId="{0FA0A31E-C740-4168-BA2C-F9B396DFC616}" type="pres">
      <dgm:prSet presAssocID="{88A665D1-ED5C-43DE-9A50-5065EF267916}" presName="list" presStyleCnt="0">
        <dgm:presLayoutVars>
          <dgm:dir/>
          <dgm:animLvl val="lvl"/>
        </dgm:presLayoutVars>
      </dgm:prSet>
      <dgm:spPr/>
    </dgm:pt>
    <dgm:pt modelId="{F1835B65-BAC4-4A80-96D4-D64B2A1682BE}" type="pres">
      <dgm:prSet presAssocID="{389B7EC7-74D5-4ACB-B0A9-603548ECD557}" presName="posSpace" presStyleCnt="0"/>
      <dgm:spPr/>
    </dgm:pt>
    <dgm:pt modelId="{6B8183C1-5CD0-41A4-895D-E57C16CEA9E5}" type="pres">
      <dgm:prSet presAssocID="{389B7EC7-74D5-4ACB-B0A9-603548ECD557}" presName="vertFlow" presStyleCnt="0"/>
      <dgm:spPr/>
    </dgm:pt>
    <dgm:pt modelId="{DEDD1EDC-6108-4ACD-B189-7CC20CEC97AA}" type="pres">
      <dgm:prSet presAssocID="{389B7EC7-74D5-4ACB-B0A9-603548ECD557}" presName="topSpace" presStyleCnt="0"/>
      <dgm:spPr/>
    </dgm:pt>
    <dgm:pt modelId="{4F9624E4-5C27-444B-9307-F51EA61F1C57}" type="pres">
      <dgm:prSet presAssocID="{389B7EC7-74D5-4ACB-B0A9-603548ECD557}" presName="firstComp" presStyleCnt="0"/>
      <dgm:spPr/>
    </dgm:pt>
    <dgm:pt modelId="{FD066F7C-5D55-4E4B-A499-6CCCCCD7EA7A}" type="pres">
      <dgm:prSet presAssocID="{389B7EC7-74D5-4ACB-B0A9-603548ECD557}" presName="firstChild" presStyleLbl="bgAccFollowNode1" presStyleIdx="0" presStyleCnt="4" custLinFactX="135682" custLinFactY="-33270" custLinFactNeighborX="200000" custLinFactNeighborY="-100000"/>
      <dgm:spPr>
        <a:blipFill rotWithShape="0">
          <a:blip xmlns:r="http://schemas.openxmlformats.org/officeDocument/2006/relationships" r:embed="rId1"/>
          <a:tile tx="0" ty="0" sx="100000" sy="100000" flip="none" algn="tl"/>
        </a:blipFill>
      </dgm:spPr>
    </dgm:pt>
    <dgm:pt modelId="{4420B00D-B8A8-41AB-8297-525917AEE861}" type="pres">
      <dgm:prSet presAssocID="{389B7EC7-74D5-4ACB-B0A9-603548ECD557}" presName="firstChildTx" presStyleLbl="bgAccFollowNode1" presStyleIdx="0" presStyleCnt="4">
        <dgm:presLayoutVars>
          <dgm:bulletEnabled val="1"/>
        </dgm:presLayoutVars>
      </dgm:prSet>
      <dgm:spPr/>
    </dgm:pt>
    <dgm:pt modelId="{5F4519FB-5C7A-4606-B47F-A59162A6344A}" type="pres">
      <dgm:prSet presAssocID="{389B7EC7-74D5-4ACB-B0A9-603548ECD557}" presName="negSpace" presStyleCnt="0"/>
      <dgm:spPr/>
    </dgm:pt>
    <dgm:pt modelId="{464E575F-C702-4B40-8A55-029DA3D7DB29}" type="pres">
      <dgm:prSet presAssocID="{389B7EC7-74D5-4ACB-B0A9-603548ECD557}" presName="circle" presStyleLbl="node1" presStyleIdx="0" presStyleCnt="4" custScaleX="213460" custScaleY="201459" custLinFactX="140065" custLinFactY="-114243" custLinFactNeighborX="200000" custLinFactNeighborY="-200000"/>
      <dgm:spPr/>
    </dgm:pt>
    <dgm:pt modelId="{69EBFB52-7570-43DC-8ABE-C3E74B5EBAC9}" type="pres">
      <dgm:prSet presAssocID="{AEA40169-55D6-4F64-B08F-A6FF404BDB04}" presName="transSpace" presStyleCnt="0"/>
      <dgm:spPr/>
    </dgm:pt>
    <dgm:pt modelId="{703CA9A7-1DB1-4892-B359-B68D40173FF0}" type="pres">
      <dgm:prSet presAssocID="{8FDBD2F9-2C81-458E-A0B5-C632E5954985}" presName="posSpace" presStyleCnt="0"/>
      <dgm:spPr/>
    </dgm:pt>
    <dgm:pt modelId="{E88FEB8B-EDFB-4C04-9114-B9003773BF80}" type="pres">
      <dgm:prSet presAssocID="{8FDBD2F9-2C81-458E-A0B5-C632E5954985}" presName="vertFlow" presStyleCnt="0"/>
      <dgm:spPr/>
    </dgm:pt>
    <dgm:pt modelId="{74FCDCBD-12F4-406B-85F0-CDF0EEA647B9}" type="pres">
      <dgm:prSet presAssocID="{8FDBD2F9-2C81-458E-A0B5-C632E5954985}" presName="topSpace" presStyleCnt="0"/>
      <dgm:spPr/>
    </dgm:pt>
    <dgm:pt modelId="{C526ACF2-E8C4-4AF3-AD7E-27769FAA9965}" type="pres">
      <dgm:prSet presAssocID="{8FDBD2F9-2C81-458E-A0B5-C632E5954985}" presName="firstComp" presStyleCnt="0"/>
      <dgm:spPr/>
    </dgm:pt>
    <dgm:pt modelId="{694EDD14-10D0-472A-9409-B7558553E112}" type="pres">
      <dgm:prSet presAssocID="{8FDBD2F9-2C81-458E-A0B5-C632E5954985}" presName="firstChild" presStyleLbl="bgAccFollowNode1" presStyleIdx="1" presStyleCnt="4" custLinFactX="176326" custLinFactNeighborX="200000" custLinFactNeighborY="-76723"/>
      <dgm:spPr>
        <a:blipFill rotWithShape="0">
          <a:blip xmlns:r="http://schemas.openxmlformats.org/officeDocument/2006/relationships" r:embed="rId1"/>
          <a:tile tx="0" ty="0" sx="100000" sy="100000" flip="none" algn="tl"/>
        </a:blipFill>
      </dgm:spPr>
    </dgm:pt>
    <dgm:pt modelId="{A4DDC903-7E40-4247-B6D3-299A3582C4A0}" type="pres">
      <dgm:prSet presAssocID="{8FDBD2F9-2C81-458E-A0B5-C632E5954985}" presName="firstChildTx" presStyleLbl="bgAccFollowNode1" presStyleIdx="1" presStyleCnt="4">
        <dgm:presLayoutVars>
          <dgm:bulletEnabled val="1"/>
        </dgm:presLayoutVars>
      </dgm:prSet>
      <dgm:spPr/>
    </dgm:pt>
    <dgm:pt modelId="{6EDBAB9F-A458-4241-AEE1-3EC1A65C5FB0}" type="pres">
      <dgm:prSet presAssocID="{8FDBD2F9-2C81-458E-A0B5-C632E5954985}" presName="negSpace" presStyleCnt="0"/>
      <dgm:spPr/>
    </dgm:pt>
    <dgm:pt modelId="{CED5F118-0031-4865-B67D-A62A86277AB0}" type="pres">
      <dgm:prSet presAssocID="{8FDBD2F9-2C81-458E-A0B5-C632E5954985}" presName="circle" presStyleLbl="node1" presStyleIdx="1" presStyleCnt="4" custScaleX="217650" custScaleY="218948" custLinFactX="200000" custLinFactY="-96393" custLinFactNeighborX="208346" custLinFactNeighborY="-100000"/>
      <dgm:spPr/>
    </dgm:pt>
    <dgm:pt modelId="{11765685-4E48-4F83-82F8-DE6E936DDB70}" type="pres">
      <dgm:prSet presAssocID="{0C12DA17-4F17-4A23-A8B1-45851DE3EA4C}" presName="transSpace" presStyleCnt="0"/>
      <dgm:spPr/>
    </dgm:pt>
    <dgm:pt modelId="{960BF887-2E21-4195-89B6-38D213CCA840}" type="pres">
      <dgm:prSet presAssocID="{ADB9C519-E190-494B-9B94-59A200FF3DB4}" presName="posSpace" presStyleCnt="0"/>
      <dgm:spPr/>
    </dgm:pt>
    <dgm:pt modelId="{C2360068-2239-4A2A-92C6-410D47CC9ED3}" type="pres">
      <dgm:prSet presAssocID="{ADB9C519-E190-494B-9B94-59A200FF3DB4}" presName="vertFlow" presStyleCnt="0"/>
      <dgm:spPr/>
    </dgm:pt>
    <dgm:pt modelId="{B7FC70B2-728D-43FD-9D87-9983BD4B63D9}" type="pres">
      <dgm:prSet presAssocID="{ADB9C519-E190-494B-9B94-59A200FF3DB4}" presName="topSpace" presStyleCnt="0"/>
      <dgm:spPr/>
    </dgm:pt>
    <dgm:pt modelId="{60774215-B2E4-4403-BAAD-E21C9AAE7969}" type="pres">
      <dgm:prSet presAssocID="{ADB9C519-E190-494B-9B94-59A200FF3DB4}" presName="firstComp" presStyleCnt="0"/>
      <dgm:spPr/>
    </dgm:pt>
    <dgm:pt modelId="{9366AC92-787D-4F40-B11D-5ADACE9906A6}" type="pres">
      <dgm:prSet presAssocID="{ADB9C519-E190-494B-9B94-59A200FF3DB4}" presName="firstChild" presStyleLbl="bgAccFollowNode1" presStyleIdx="2" presStyleCnt="4" custLinFactY="100000" custLinFactNeighborX="-86244" custLinFactNeighborY="122216"/>
      <dgm:spPr>
        <a:blipFill rotWithShape="0">
          <a:blip xmlns:r="http://schemas.openxmlformats.org/officeDocument/2006/relationships" r:embed="rId1"/>
          <a:tile tx="0" ty="0" sx="100000" sy="100000" flip="none" algn="tl"/>
        </a:blipFill>
      </dgm:spPr>
    </dgm:pt>
    <dgm:pt modelId="{72A8C6B5-7C78-428F-84F9-7353714D50E2}" type="pres">
      <dgm:prSet presAssocID="{ADB9C519-E190-494B-9B94-59A200FF3DB4}" presName="firstChildTx" presStyleLbl="bgAccFollowNode1" presStyleIdx="2" presStyleCnt="4">
        <dgm:presLayoutVars>
          <dgm:bulletEnabled val="1"/>
        </dgm:presLayoutVars>
      </dgm:prSet>
      <dgm:spPr/>
    </dgm:pt>
    <dgm:pt modelId="{45FCBDB2-51D0-4EAA-A7A0-522B21BF5BB3}" type="pres">
      <dgm:prSet presAssocID="{ADB9C519-E190-494B-9B94-59A200FF3DB4}" presName="negSpace" presStyleCnt="0"/>
      <dgm:spPr/>
    </dgm:pt>
    <dgm:pt modelId="{036D4985-ED1A-48DC-9DE5-E59E3F1514FD}" type="pres">
      <dgm:prSet presAssocID="{ADB9C519-E190-494B-9B94-59A200FF3DB4}" presName="circle" presStyleLbl="node1" presStyleIdx="2" presStyleCnt="4" custScaleX="210392" custScaleY="213492" custLinFactX="-25555" custLinFactNeighborX="-100000" custLinFactNeighborY="96578"/>
      <dgm:spPr/>
    </dgm:pt>
    <dgm:pt modelId="{0C23C265-4316-47E0-9115-29A24B9FA481}" type="pres">
      <dgm:prSet presAssocID="{63991DFA-FB5D-414A-9EF7-6FF92BE2AFA6}" presName="transSpace" presStyleCnt="0"/>
      <dgm:spPr/>
    </dgm:pt>
    <dgm:pt modelId="{CEB5F54D-341B-4BB0-BFB4-C6F44E39B555}" type="pres">
      <dgm:prSet presAssocID="{DB882EE1-49E9-48AB-9AAF-CF95325E83E5}" presName="posSpace" presStyleCnt="0"/>
      <dgm:spPr/>
    </dgm:pt>
    <dgm:pt modelId="{6EEA6ED8-69BE-49C7-BFF1-49C8EA1600C8}" type="pres">
      <dgm:prSet presAssocID="{DB882EE1-49E9-48AB-9AAF-CF95325E83E5}" presName="vertFlow" presStyleCnt="0"/>
      <dgm:spPr/>
    </dgm:pt>
    <dgm:pt modelId="{FB68DEC3-1AD3-433E-B0B6-86AA1E1FDC74}" type="pres">
      <dgm:prSet presAssocID="{DB882EE1-49E9-48AB-9AAF-CF95325E83E5}" presName="topSpace" presStyleCnt="0"/>
      <dgm:spPr/>
    </dgm:pt>
    <dgm:pt modelId="{4F1B6140-D653-43AA-99AB-52C9051488A3}" type="pres">
      <dgm:prSet presAssocID="{DB882EE1-49E9-48AB-9AAF-CF95325E83E5}" presName="firstComp" presStyleCnt="0"/>
      <dgm:spPr/>
    </dgm:pt>
    <dgm:pt modelId="{6613EF21-2944-4A0B-83EA-D99A0AB769FB}" type="pres">
      <dgm:prSet presAssocID="{DB882EE1-49E9-48AB-9AAF-CF95325E83E5}" presName="firstChild" presStyleLbl="bgAccFollowNode1" presStyleIdx="3" presStyleCnt="4" custLinFactY="100000" custLinFactNeighborX="36559" custLinFactNeighborY="145846"/>
      <dgm:spPr>
        <a:blipFill rotWithShape="0">
          <a:blip xmlns:r="http://schemas.openxmlformats.org/officeDocument/2006/relationships" r:embed="rId1"/>
          <a:tile tx="0" ty="0" sx="100000" sy="100000" flip="none" algn="tl"/>
        </a:blipFill>
      </dgm:spPr>
    </dgm:pt>
    <dgm:pt modelId="{AB7C6A0E-26B0-49A1-852A-C976ACCCFEDD}" type="pres">
      <dgm:prSet presAssocID="{DB882EE1-49E9-48AB-9AAF-CF95325E83E5}" presName="firstChildTx" presStyleLbl="bgAccFollowNode1" presStyleIdx="3" presStyleCnt="4">
        <dgm:presLayoutVars>
          <dgm:bulletEnabled val="1"/>
        </dgm:presLayoutVars>
      </dgm:prSet>
      <dgm:spPr/>
    </dgm:pt>
    <dgm:pt modelId="{8A0AA644-BF89-4CB3-ADF3-566E30B9073B}" type="pres">
      <dgm:prSet presAssocID="{DB882EE1-49E9-48AB-9AAF-CF95325E83E5}" presName="negSpace" presStyleCnt="0"/>
      <dgm:spPr/>
    </dgm:pt>
    <dgm:pt modelId="{DDB0B5BC-9FC6-49C1-9A1C-1450F3ABD6E2}" type="pres">
      <dgm:prSet presAssocID="{DB882EE1-49E9-48AB-9AAF-CF95325E83E5}" presName="circle" presStyleLbl="node1" presStyleIdx="3" presStyleCnt="4" custScaleX="210231" custScaleY="217436" custLinFactY="15938" custLinFactNeighborX="-16918" custLinFactNeighborY="100000"/>
      <dgm:spPr/>
    </dgm:pt>
  </dgm:ptLst>
  <dgm:cxnLst>
    <dgm:cxn modelId="{A7C1DC07-5189-4ADC-AC65-70DC780F1DCD}" srcId="{88A665D1-ED5C-43DE-9A50-5065EF267916}" destId="{389B7EC7-74D5-4ACB-B0A9-603548ECD557}" srcOrd="0" destOrd="0" parTransId="{937E5F42-54A6-4B6F-8505-0B9A7CADCA84}" sibTransId="{AEA40169-55D6-4F64-B08F-A6FF404BDB04}"/>
    <dgm:cxn modelId="{9C668009-D918-40FD-8FB0-84F230CAD474}" srcId="{88A665D1-ED5C-43DE-9A50-5065EF267916}" destId="{DB882EE1-49E9-48AB-9AAF-CF95325E83E5}" srcOrd="3" destOrd="0" parTransId="{5ADC62F7-42FA-4584-B957-F8EC6F188C66}" sibTransId="{2346EA0B-30A5-4E3D-BC70-68A182EAB9A8}"/>
    <dgm:cxn modelId="{F7743919-9E08-4787-BEC5-C2C4ED90246B}" type="presOf" srcId="{88A665D1-ED5C-43DE-9A50-5065EF267916}" destId="{0FA0A31E-C740-4168-BA2C-F9B396DFC616}" srcOrd="0" destOrd="0" presId="urn:microsoft.com/office/officeart/2005/8/layout/hList9"/>
    <dgm:cxn modelId="{E4E2641F-0D65-468D-A74C-1A9B3E519134}" type="presOf" srcId="{389B7EC7-74D5-4ACB-B0A9-603548ECD557}" destId="{464E575F-C702-4B40-8A55-029DA3D7DB29}" srcOrd="0" destOrd="0" presId="urn:microsoft.com/office/officeart/2005/8/layout/hList9"/>
    <dgm:cxn modelId="{CDAB3B28-3DD1-46B3-81F0-E48BBA2E30F5}" srcId="{88A665D1-ED5C-43DE-9A50-5065EF267916}" destId="{ADB9C519-E190-494B-9B94-59A200FF3DB4}" srcOrd="2" destOrd="0" parTransId="{05C1A8B2-793A-4797-8738-CBC166C354F9}" sibTransId="{63991DFA-FB5D-414A-9EF7-6FF92BE2AFA6}"/>
    <dgm:cxn modelId="{2E2B0A5D-CF56-4470-B062-7314A2DCE7BE}" type="presOf" srcId="{8FDBD2F9-2C81-458E-A0B5-C632E5954985}" destId="{CED5F118-0031-4865-B67D-A62A86277AB0}" srcOrd="0" destOrd="0" presId="urn:microsoft.com/office/officeart/2005/8/layout/hList9"/>
    <dgm:cxn modelId="{10739B6F-C443-4139-87F7-DF6E7794A7CE}" type="presOf" srcId="{DB882EE1-49E9-48AB-9AAF-CF95325E83E5}" destId="{DDB0B5BC-9FC6-49C1-9A1C-1450F3ABD6E2}" srcOrd="0" destOrd="0" presId="urn:microsoft.com/office/officeart/2005/8/layout/hList9"/>
    <dgm:cxn modelId="{527776D8-C162-4E29-9509-5F8FD833CB03}" type="presOf" srcId="{ADB9C519-E190-494B-9B94-59A200FF3DB4}" destId="{036D4985-ED1A-48DC-9DE5-E59E3F1514FD}" srcOrd="0" destOrd="0" presId="urn:microsoft.com/office/officeart/2005/8/layout/hList9"/>
    <dgm:cxn modelId="{ECA89FFC-18E8-4258-834F-1029AF97A331}" srcId="{88A665D1-ED5C-43DE-9A50-5065EF267916}" destId="{8FDBD2F9-2C81-458E-A0B5-C632E5954985}" srcOrd="1" destOrd="0" parTransId="{D7F59FD8-062A-4459-B8A3-AB60EEFC3D38}" sibTransId="{0C12DA17-4F17-4A23-A8B1-45851DE3EA4C}"/>
    <dgm:cxn modelId="{CEF54B5B-40D2-40D5-BE92-9199CCC8D910}" type="presParOf" srcId="{0FA0A31E-C740-4168-BA2C-F9B396DFC616}" destId="{F1835B65-BAC4-4A80-96D4-D64B2A1682BE}" srcOrd="0" destOrd="0" presId="urn:microsoft.com/office/officeart/2005/8/layout/hList9"/>
    <dgm:cxn modelId="{E0F87F99-2551-4760-8369-42B0DBCEE9F9}" type="presParOf" srcId="{0FA0A31E-C740-4168-BA2C-F9B396DFC616}" destId="{6B8183C1-5CD0-41A4-895D-E57C16CEA9E5}" srcOrd="1" destOrd="0" presId="urn:microsoft.com/office/officeart/2005/8/layout/hList9"/>
    <dgm:cxn modelId="{762866F6-09D1-4AED-8D0A-FEFC7F578AE6}" type="presParOf" srcId="{6B8183C1-5CD0-41A4-895D-E57C16CEA9E5}" destId="{DEDD1EDC-6108-4ACD-B189-7CC20CEC97AA}" srcOrd="0" destOrd="0" presId="urn:microsoft.com/office/officeart/2005/8/layout/hList9"/>
    <dgm:cxn modelId="{82747175-EDDF-49EE-A199-7D885B2E15B8}" type="presParOf" srcId="{6B8183C1-5CD0-41A4-895D-E57C16CEA9E5}" destId="{4F9624E4-5C27-444B-9307-F51EA61F1C57}" srcOrd="1" destOrd="0" presId="urn:microsoft.com/office/officeart/2005/8/layout/hList9"/>
    <dgm:cxn modelId="{98B825A6-43F9-4FED-8CBE-F62364F2B973}" type="presParOf" srcId="{4F9624E4-5C27-444B-9307-F51EA61F1C57}" destId="{FD066F7C-5D55-4E4B-A499-6CCCCCD7EA7A}" srcOrd="0" destOrd="0" presId="urn:microsoft.com/office/officeart/2005/8/layout/hList9"/>
    <dgm:cxn modelId="{30C925CD-9F8C-40A6-A2C5-B611430037EF}" type="presParOf" srcId="{4F9624E4-5C27-444B-9307-F51EA61F1C57}" destId="{4420B00D-B8A8-41AB-8297-525917AEE861}" srcOrd="1" destOrd="0" presId="urn:microsoft.com/office/officeart/2005/8/layout/hList9"/>
    <dgm:cxn modelId="{6A511E27-849D-4DA6-B00D-E6B4EDE5A62B}" type="presParOf" srcId="{0FA0A31E-C740-4168-BA2C-F9B396DFC616}" destId="{5F4519FB-5C7A-4606-B47F-A59162A6344A}" srcOrd="2" destOrd="0" presId="urn:microsoft.com/office/officeart/2005/8/layout/hList9"/>
    <dgm:cxn modelId="{4F1A13BD-517C-4426-AC18-268448515960}" type="presParOf" srcId="{0FA0A31E-C740-4168-BA2C-F9B396DFC616}" destId="{464E575F-C702-4B40-8A55-029DA3D7DB29}" srcOrd="3" destOrd="0" presId="urn:microsoft.com/office/officeart/2005/8/layout/hList9"/>
    <dgm:cxn modelId="{6094E8DD-04D0-4C20-A05F-AC5E14FD5879}" type="presParOf" srcId="{0FA0A31E-C740-4168-BA2C-F9B396DFC616}" destId="{69EBFB52-7570-43DC-8ABE-C3E74B5EBAC9}" srcOrd="4" destOrd="0" presId="urn:microsoft.com/office/officeart/2005/8/layout/hList9"/>
    <dgm:cxn modelId="{2094E0CD-456E-4937-BB08-33FD3E5B75DB}" type="presParOf" srcId="{0FA0A31E-C740-4168-BA2C-F9B396DFC616}" destId="{703CA9A7-1DB1-4892-B359-B68D40173FF0}" srcOrd="5" destOrd="0" presId="urn:microsoft.com/office/officeart/2005/8/layout/hList9"/>
    <dgm:cxn modelId="{293BD7E8-F60F-4196-98FD-0CEF82484073}" type="presParOf" srcId="{0FA0A31E-C740-4168-BA2C-F9B396DFC616}" destId="{E88FEB8B-EDFB-4C04-9114-B9003773BF80}" srcOrd="6" destOrd="0" presId="urn:microsoft.com/office/officeart/2005/8/layout/hList9"/>
    <dgm:cxn modelId="{0D32F84C-6D21-4923-987E-5B13768C4EC5}" type="presParOf" srcId="{E88FEB8B-EDFB-4C04-9114-B9003773BF80}" destId="{74FCDCBD-12F4-406B-85F0-CDF0EEA647B9}" srcOrd="0" destOrd="0" presId="urn:microsoft.com/office/officeart/2005/8/layout/hList9"/>
    <dgm:cxn modelId="{D8BBEB3A-5EF5-476C-828D-60E37B79E91F}" type="presParOf" srcId="{E88FEB8B-EDFB-4C04-9114-B9003773BF80}" destId="{C526ACF2-E8C4-4AF3-AD7E-27769FAA9965}" srcOrd="1" destOrd="0" presId="urn:microsoft.com/office/officeart/2005/8/layout/hList9"/>
    <dgm:cxn modelId="{57622AF1-83AB-4AAF-A779-4E898B6498BD}" type="presParOf" srcId="{C526ACF2-E8C4-4AF3-AD7E-27769FAA9965}" destId="{694EDD14-10D0-472A-9409-B7558553E112}" srcOrd="0" destOrd="0" presId="urn:microsoft.com/office/officeart/2005/8/layout/hList9"/>
    <dgm:cxn modelId="{28F7F9DB-58A6-4A27-A69B-0E3F0DF7A9C1}" type="presParOf" srcId="{C526ACF2-E8C4-4AF3-AD7E-27769FAA9965}" destId="{A4DDC903-7E40-4247-B6D3-299A3582C4A0}" srcOrd="1" destOrd="0" presId="urn:microsoft.com/office/officeart/2005/8/layout/hList9"/>
    <dgm:cxn modelId="{ED9D64D7-DBA9-41E9-A691-320F939726A0}" type="presParOf" srcId="{0FA0A31E-C740-4168-BA2C-F9B396DFC616}" destId="{6EDBAB9F-A458-4241-AEE1-3EC1A65C5FB0}" srcOrd="7" destOrd="0" presId="urn:microsoft.com/office/officeart/2005/8/layout/hList9"/>
    <dgm:cxn modelId="{AC0A7F6C-8D9F-46E8-B9EA-97276A8FE388}" type="presParOf" srcId="{0FA0A31E-C740-4168-BA2C-F9B396DFC616}" destId="{CED5F118-0031-4865-B67D-A62A86277AB0}" srcOrd="8" destOrd="0" presId="urn:microsoft.com/office/officeart/2005/8/layout/hList9"/>
    <dgm:cxn modelId="{87CD940E-E066-4B9A-8411-56DF249334F3}" type="presParOf" srcId="{0FA0A31E-C740-4168-BA2C-F9B396DFC616}" destId="{11765685-4E48-4F83-82F8-DE6E936DDB70}" srcOrd="9" destOrd="0" presId="urn:microsoft.com/office/officeart/2005/8/layout/hList9"/>
    <dgm:cxn modelId="{ED508696-5308-4249-B8AE-27E33EADB669}" type="presParOf" srcId="{0FA0A31E-C740-4168-BA2C-F9B396DFC616}" destId="{960BF887-2E21-4195-89B6-38D213CCA840}" srcOrd="10" destOrd="0" presId="urn:microsoft.com/office/officeart/2005/8/layout/hList9"/>
    <dgm:cxn modelId="{A512E827-D6BD-4809-BB76-69ABA2DCEF9D}" type="presParOf" srcId="{0FA0A31E-C740-4168-BA2C-F9B396DFC616}" destId="{C2360068-2239-4A2A-92C6-410D47CC9ED3}" srcOrd="11" destOrd="0" presId="urn:microsoft.com/office/officeart/2005/8/layout/hList9"/>
    <dgm:cxn modelId="{41C5F268-325E-4AE8-B3B3-620DB3299F13}" type="presParOf" srcId="{C2360068-2239-4A2A-92C6-410D47CC9ED3}" destId="{B7FC70B2-728D-43FD-9D87-9983BD4B63D9}" srcOrd="0" destOrd="0" presId="urn:microsoft.com/office/officeart/2005/8/layout/hList9"/>
    <dgm:cxn modelId="{C9F991BF-097D-4954-BB0F-36388CAC0D73}" type="presParOf" srcId="{C2360068-2239-4A2A-92C6-410D47CC9ED3}" destId="{60774215-B2E4-4403-BAAD-E21C9AAE7969}" srcOrd="1" destOrd="0" presId="urn:microsoft.com/office/officeart/2005/8/layout/hList9"/>
    <dgm:cxn modelId="{4F72CDFA-B789-458C-898C-9C0E90F6EE42}" type="presParOf" srcId="{60774215-B2E4-4403-BAAD-E21C9AAE7969}" destId="{9366AC92-787D-4F40-B11D-5ADACE9906A6}" srcOrd="0" destOrd="0" presId="urn:microsoft.com/office/officeart/2005/8/layout/hList9"/>
    <dgm:cxn modelId="{A9A1E40E-7A30-4FF4-85D1-8749D4807B88}" type="presParOf" srcId="{60774215-B2E4-4403-BAAD-E21C9AAE7969}" destId="{72A8C6B5-7C78-428F-84F9-7353714D50E2}" srcOrd="1" destOrd="0" presId="urn:microsoft.com/office/officeart/2005/8/layout/hList9"/>
    <dgm:cxn modelId="{4EAEA95B-6E69-4B1B-B883-98726B2C0EC4}" type="presParOf" srcId="{0FA0A31E-C740-4168-BA2C-F9B396DFC616}" destId="{45FCBDB2-51D0-4EAA-A7A0-522B21BF5BB3}" srcOrd="12" destOrd="0" presId="urn:microsoft.com/office/officeart/2005/8/layout/hList9"/>
    <dgm:cxn modelId="{DDB27095-AD8F-4195-9D3C-5D5EF980267B}" type="presParOf" srcId="{0FA0A31E-C740-4168-BA2C-F9B396DFC616}" destId="{036D4985-ED1A-48DC-9DE5-E59E3F1514FD}" srcOrd="13" destOrd="0" presId="urn:microsoft.com/office/officeart/2005/8/layout/hList9"/>
    <dgm:cxn modelId="{B4BC00B4-E8BE-440E-8C1C-B4ABB4D41D75}" type="presParOf" srcId="{0FA0A31E-C740-4168-BA2C-F9B396DFC616}" destId="{0C23C265-4316-47E0-9115-29A24B9FA481}" srcOrd="14" destOrd="0" presId="urn:microsoft.com/office/officeart/2005/8/layout/hList9"/>
    <dgm:cxn modelId="{2FB01DE7-1DD2-4DB0-AF9B-80000EF8BAAF}" type="presParOf" srcId="{0FA0A31E-C740-4168-BA2C-F9B396DFC616}" destId="{CEB5F54D-341B-4BB0-BFB4-C6F44E39B555}" srcOrd="15" destOrd="0" presId="urn:microsoft.com/office/officeart/2005/8/layout/hList9"/>
    <dgm:cxn modelId="{8E069734-5675-49A1-B303-546D6ED544E2}" type="presParOf" srcId="{0FA0A31E-C740-4168-BA2C-F9B396DFC616}" destId="{6EEA6ED8-69BE-49C7-BFF1-49C8EA1600C8}" srcOrd="16" destOrd="0" presId="urn:microsoft.com/office/officeart/2005/8/layout/hList9"/>
    <dgm:cxn modelId="{A1F6D541-47F5-4232-A99B-1CF02A1227FE}" type="presParOf" srcId="{6EEA6ED8-69BE-49C7-BFF1-49C8EA1600C8}" destId="{FB68DEC3-1AD3-433E-B0B6-86AA1E1FDC74}" srcOrd="0" destOrd="0" presId="urn:microsoft.com/office/officeart/2005/8/layout/hList9"/>
    <dgm:cxn modelId="{2455E47C-C486-4955-A17E-CEFDAB089C0A}" type="presParOf" srcId="{6EEA6ED8-69BE-49C7-BFF1-49C8EA1600C8}" destId="{4F1B6140-D653-43AA-99AB-52C9051488A3}" srcOrd="1" destOrd="0" presId="urn:microsoft.com/office/officeart/2005/8/layout/hList9"/>
    <dgm:cxn modelId="{DD004A5B-47BC-4CAA-932F-7AA3C6565100}" type="presParOf" srcId="{4F1B6140-D653-43AA-99AB-52C9051488A3}" destId="{6613EF21-2944-4A0B-83EA-D99A0AB769FB}" srcOrd="0" destOrd="0" presId="urn:microsoft.com/office/officeart/2005/8/layout/hList9"/>
    <dgm:cxn modelId="{BC953DBC-5A7E-4EE2-9319-4CCC10F8EFB1}" type="presParOf" srcId="{4F1B6140-D653-43AA-99AB-52C9051488A3}" destId="{AB7C6A0E-26B0-49A1-852A-C976ACCCFEDD}" srcOrd="1" destOrd="0" presId="urn:microsoft.com/office/officeart/2005/8/layout/hList9"/>
    <dgm:cxn modelId="{B80628AD-43C4-42C1-817D-93BF0FD07C4B}" type="presParOf" srcId="{0FA0A31E-C740-4168-BA2C-F9B396DFC616}" destId="{8A0AA644-BF89-4CB3-ADF3-566E30B9073B}" srcOrd="17" destOrd="0" presId="urn:microsoft.com/office/officeart/2005/8/layout/hList9"/>
    <dgm:cxn modelId="{FCB6F239-972B-4A74-BE05-F61B2955E4F5}" type="presParOf" srcId="{0FA0A31E-C740-4168-BA2C-F9B396DFC616}" destId="{DDB0B5BC-9FC6-49C1-9A1C-1450F3ABD6E2}"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02FFE-68AB-448C-9792-E778F69B8CD4}">
      <dsp:nvSpPr>
        <dsp:cNvPr id="0" name=""/>
        <dsp:cNvSpPr/>
      </dsp:nvSpPr>
      <dsp:spPr>
        <a:xfrm>
          <a:off x="0" y="0"/>
          <a:ext cx="6908800" cy="1625600"/>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Primary </a:t>
          </a:r>
          <a:r>
            <a:rPr lang="en-US" sz="43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sz="43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300" b="1" kern="1200" dirty="0">
              <a:effectLst/>
              <a:latin typeface="Calibri" panose="020F0502020204030204" pitchFamily="34" charset="0"/>
              <a:ea typeface="Calibri" panose="020F0502020204030204" pitchFamily="34" charset="0"/>
              <a:cs typeface="Times New Roman" panose="02020603050405020304" pitchFamily="18" charset="0"/>
            </a:rPr>
            <a:t>(4-12)</a:t>
          </a:r>
        </a:p>
      </dsp:txBody>
      <dsp:txXfrm>
        <a:off x="47612" y="47612"/>
        <a:ext cx="5154651" cy="1530376"/>
      </dsp:txXfrm>
    </dsp:sp>
    <dsp:sp modelId="{5B6070DE-C276-45D3-AA28-BA0F654E75BD}">
      <dsp:nvSpPr>
        <dsp:cNvPr id="0" name=""/>
        <dsp:cNvSpPr/>
      </dsp:nvSpPr>
      <dsp:spPr>
        <a:xfrm>
          <a:off x="609599" y="1896533"/>
          <a:ext cx="6908800" cy="1625600"/>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Secondary </a:t>
          </a:r>
          <a:r>
            <a:rPr lang="en-US" sz="4300" b="1" kern="1200" dirty="0">
              <a:effectLst/>
              <a:latin typeface="Calibri" panose="020F0502020204030204" pitchFamily="34" charset="0"/>
              <a:ea typeface="Calibri" panose="020F0502020204030204" pitchFamily="34" charset="0"/>
              <a:cs typeface="Times New Roman" panose="02020603050405020304" pitchFamily="18" charset="0"/>
            </a:rPr>
            <a:t>education (12-18)</a:t>
          </a:r>
          <a:endParaRPr lang="el-GR" sz="4300" kern="1200" dirty="0"/>
        </a:p>
      </dsp:txBody>
      <dsp:txXfrm>
        <a:off x="657211" y="1944145"/>
        <a:ext cx="5147335" cy="1530376"/>
      </dsp:txXfrm>
    </dsp:sp>
    <dsp:sp modelId="{9AEEBD2A-5365-4415-AAC9-21C72A70B6F5}">
      <dsp:nvSpPr>
        <dsp:cNvPr id="0" name=""/>
        <dsp:cNvSpPr/>
      </dsp:nvSpPr>
      <dsp:spPr>
        <a:xfrm>
          <a:off x="1356823" y="3793066"/>
          <a:ext cx="6633553" cy="1625600"/>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n-US" sz="43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Tertiary </a:t>
          </a:r>
          <a:r>
            <a:rPr lang="en-US" sz="4300" b="1" kern="1200" dirty="0">
              <a:effectLst/>
              <a:latin typeface="Calibri" panose="020F0502020204030204" pitchFamily="34" charset="0"/>
              <a:ea typeface="Calibri" panose="020F0502020204030204" pitchFamily="34" charset="0"/>
              <a:cs typeface="Times New Roman" panose="02020603050405020304" pitchFamily="18" charset="0"/>
            </a:rPr>
            <a:t>education (18+)</a:t>
          </a:r>
          <a:endParaRPr lang="el-GR" sz="4300" b="1" kern="1200" dirty="0"/>
        </a:p>
      </dsp:txBody>
      <dsp:txXfrm>
        <a:off x="1404435" y="3840678"/>
        <a:ext cx="4938472" cy="1530376"/>
      </dsp:txXfrm>
    </dsp:sp>
    <dsp:sp modelId="{F16328B5-E70B-4843-B4D9-1712E4495079}">
      <dsp:nvSpPr>
        <dsp:cNvPr id="0" name=""/>
        <dsp:cNvSpPr/>
      </dsp:nvSpPr>
      <dsp:spPr>
        <a:xfrm>
          <a:off x="5852159" y="1232746"/>
          <a:ext cx="1056640" cy="1056640"/>
        </a:xfrm>
        <a:prstGeom prst="downArrow">
          <a:avLst>
            <a:gd name="adj1" fmla="val 55000"/>
            <a:gd name="adj2" fmla="val 45000"/>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089903" y="1232746"/>
        <a:ext cx="581152" cy="795122"/>
      </dsp:txXfrm>
    </dsp:sp>
    <dsp:sp modelId="{DA8DBEB1-C255-4863-9584-02B8B13B0FDB}">
      <dsp:nvSpPr>
        <dsp:cNvPr id="0" name=""/>
        <dsp:cNvSpPr/>
      </dsp:nvSpPr>
      <dsp:spPr>
        <a:xfrm>
          <a:off x="6461759" y="3118442"/>
          <a:ext cx="1056640" cy="1056640"/>
        </a:xfrm>
        <a:prstGeom prst="downArrow">
          <a:avLst>
            <a:gd name="adj1" fmla="val 55000"/>
            <a:gd name="adj2" fmla="val 45000"/>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699503" y="3118442"/>
        <a:ext cx="581152" cy="79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D9C78-A276-4A22-AC20-9CC033DA52AF}">
      <dsp:nvSpPr>
        <dsp:cNvPr id="0" name=""/>
        <dsp:cNvSpPr/>
      </dsp:nvSpPr>
      <dsp:spPr>
        <a:xfrm>
          <a:off x="3285909" y="0"/>
          <a:ext cx="4980964" cy="1876261"/>
        </a:xfrm>
        <a:prstGeom prst="rightArrow">
          <a:avLst>
            <a:gd name="adj1" fmla="val 75000"/>
            <a:gd name="adj2" fmla="val 50000"/>
          </a:avLst>
        </a:prstGeom>
        <a:blipFill rotWithShape="0">
          <a:blip xmlns:r="http://schemas.openxmlformats.org/officeDocument/2006/relationships" r:embed="rId1"/>
          <a:tile tx="0" ty="0" sx="100000" sy="100000" flip="none" algn="tl"/>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Kindergartens 4-6 </a:t>
          </a:r>
          <a:r>
            <a:rPr lang="en-US" sz="2500" kern="1200" dirty="0" err="1"/>
            <a:t>y.o-</a:t>
          </a:r>
          <a:r>
            <a:rPr lang="en-US" sz="2500" b="1" kern="1200" dirty="0" err="1">
              <a:solidFill>
                <a:srgbClr val="002060"/>
              </a:solidFill>
            </a:rPr>
            <a:t>Nipiagogeio</a:t>
          </a:r>
          <a:r>
            <a:rPr lang="en-US" sz="2500" kern="1200" dirty="0"/>
            <a:t> in </a:t>
          </a:r>
          <a:r>
            <a:rPr lang="en-US" sz="2500" kern="1200" dirty="0" err="1"/>
            <a:t>greek</a:t>
          </a:r>
          <a:endParaRPr lang="el-GR" sz="2500" kern="1200" dirty="0"/>
        </a:p>
        <a:p>
          <a:pPr marL="228600" lvl="1" indent="-228600" algn="l" defTabSz="1111250">
            <a:lnSpc>
              <a:spcPct val="90000"/>
            </a:lnSpc>
            <a:spcBef>
              <a:spcPct val="0"/>
            </a:spcBef>
            <a:spcAft>
              <a:spcPct val="15000"/>
            </a:spcAft>
            <a:buChar char="•"/>
          </a:pPr>
          <a:r>
            <a:rPr lang="en-US" sz="2500" kern="1200" dirty="0"/>
            <a:t>Primary Schools 6-12 </a:t>
          </a:r>
          <a:r>
            <a:rPr lang="en-US" sz="2500" kern="1200" dirty="0" err="1"/>
            <a:t>y.o-</a:t>
          </a:r>
          <a:r>
            <a:rPr lang="en-US" sz="2500" b="1" kern="1200" dirty="0" err="1">
              <a:solidFill>
                <a:srgbClr val="002060"/>
              </a:solidFill>
            </a:rPr>
            <a:t>Dimotiko</a:t>
          </a:r>
          <a:r>
            <a:rPr lang="en-US" sz="2500" kern="1200" dirty="0"/>
            <a:t> in </a:t>
          </a:r>
          <a:r>
            <a:rPr lang="en-US" sz="2500" kern="1200" dirty="0" err="1"/>
            <a:t>greek</a:t>
          </a:r>
          <a:endParaRPr lang="el-GR" sz="2500" kern="1200" dirty="0"/>
        </a:p>
      </dsp:txBody>
      <dsp:txXfrm>
        <a:off x="3285909" y="234533"/>
        <a:ext cx="4277366" cy="1407195"/>
      </dsp:txXfrm>
    </dsp:sp>
    <dsp:sp modelId="{70DB8A8E-90D5-4CB5-8F7B-2F3B484D9F18}">
      <dsp:nvSpPr>
        <dsp:cNvPr id="0" name=""/>
        <dsp:cNvSpPr/>
      </dsp:nvSpPr>
      <dsp:spPr>
        <a:xfrm>
          <a:off x="0" y="0"/>
          <a:ext cx="3320643" cy="1876261"/>
        </a:xfrm>
        <a:prstGeom prst="roundRect">
          <a:avLst/>
        </a:prstGeom>
        <a:blipFill rotWithShape="0">
          <a:blip xmlns:r="http://schemas.openxmlformats.org/officeDocument/2006/relationships" r:embed="rId2"/>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t>Primary</a:t>
          </a:r>
          <a:endParaRPr lang="el-GR" sz="4700" b="1" kern="1200" dirty="0"/>
        </a:p>
      </dsp:txBody>
      <dsp:txXfrm>
        <a:off x="91592" y="91592"/>
        <a:ext cx="3137459" cy="1693077"/>
      </dsp:txXfrm>
    </dsp:sp>
    <dsp:sp modelId="{F8E0E864-11E2-4016-8C0A-D78F31CB3733}">
      <dsp:nvSpPr>
        <dsp:cNvPr id="0" name=""/>
        <dsp:cNvSpPr/>
      </dsp:nvSpPr>
      <dsp:spPr>
        <a:xfrm>
          <a:off x="3320643" y="2064368"/>
          <a:ext cx="4980964" cy="1876261"/>
        </a:xfrm>
        <a:prstGeom prst="rightArrow">
          <a:avLst>
            <a:gd name="adj1" fmla="val 75000"/>
            <a:gd name="adj2" fmla="val 50000"/>
          </a:avLst>
        </a:prstGeom>
        <a:blipFill rotWithShape="0">
          <a:blip xmlns:r="http://schemas.openxmlformats.org/officeDocument/2006/relationships" r:embed="rId1"/>
          <a:tile tx="0" ty="0" sx="100000" sy="100000" flip="none" algn="tl"/>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Junior High School-</a:t>
          </a:r>
          <a:r>
            <a:rPr lang="en-US" sz="2500" b="1" kern="1200" dirty="0" err="1">
              <a:solidFill>
                <a:srgbClr val="002060"/>
              </a:solidFill>
            </a:rPr>
            <a:t>Gymnasio</a:t>
          </a:r>
          <a:r>
            <a:rPr lang="en-US" sz="2500" kern="1200" dirty="0"/>
            <a:t> 12-15 </a:t>
          </a:r>
          <a:r>
            <a:rPr lang="en-US" sz="2500" kern="1200" dirty="0" err="1"/>
            <a:t>y.o</a:t>
          </a:r>
          <a:r>
            <a:rPr lang="en-US" sz="2500" kern="1200" dirty="0"/>
            <a:t>.</a:t>
          </a:r>
          <a:endParaRPr lang="el-GR" sz="2500" kern="1200" dirty="0"/>
        </a:p>
        <a:p>
          <a:pPr marL="228600" lvl="1" indent="-228600" algn="l" defTabSz="1111250">
            <a:lnSpc>
              <a:spcPct val="90000"/>
            </a:lnSpc>
            <a:spcBef>
              <a:spcPct val="0"/>
            </a:spcBef>
            <a:spcAft>
              <a:spcPct val="15000"/>
            </a:spcAft>
            <a:buChar char="•"/>
          </a:pPr>
          <a:r>
            <a:rPr lang="en-US" sz="2500" kern="1200" dirty="0"/>
            <a:t>Senior High School-</a:t>
          </a:r>
          <a:r>
            <a:rPr lang="en-US" sz="2500" b="1" kern="1200" dirty="0" err="1">
              <a:solidFill>
                <a:srgbClr val="002060"/>
              </a:solidFill>
            </a:rPr>
            <a:t>Lykeio</a:t>
          </a:r>
          <a:r>
            <a:rPr lang="en-US" sz="2500" kern="1200" dirty="0"/>
            <a:t> 15-18 </a:t>
          </a:r>
          <a:r>
            <a:rPr lang="en-US" sz="2500" kern="1200" dirty="0" err="1"/>
            <a:t>y.o</a:t>
          </a:r>
          <a:r>
            <a:rPr lang="en-US" sz="2500" kern="1200" dirty="0"/>
            <a:t>.</a:t>
          </a:r>
          <a:endParaRPr lang="el-GR" sz="2500" kern="1200" dirty="0"/>
        </a:p>
      </dsp:txBody>
      <dsp:txXfrm>
        <a:off x="3320643" y="2298901"/>
        <a:ext cx="4277366" cy="1407195"/>
      </dsp:txXfrm>
    </dsp:sp>
    <dsp:sp modelId="{0492E78D-F833-4F28-AED0-FA8F773A443F}">
      <dsp:nvSpPr>
        <dsp:cNvPr id="0" name=""/>
        <dsp:cNvSpPr/>
      </dsp:nvSpPr>
      <dsp:spPr>
        <a:xfrm>
          <a:off x="0" y="2064849"/>
          <a:ext cx="3320643" cy="1876261"/>
        </a:xfrm>
        <a:prstGeom prst="roundRect">
          <a:avLst/>
        </a:prstGeom>
        <a:blipFill rotWithShape="0">
          <a:blip xmlns:r="http://schemas.openxmlformats.org/officeDocument/2006/relationships" r:embed="rId2"/>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t>Secondary</a:t>
          </a:r>
          <a:endParaRPr lang="el-GR" sz="4700" b="1" kern="1200" dirty="0"/>
        </a:p>
      </dsp:txBody>
      <dsp:txXfrm>
        <a:off x="91592" y="2156441"/>
        <a:ext cx="3137459" cy="1693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B3CEA-D73B-4777-A697-F7E49794266E}">
      <dsp:nvSpPr>
        <dsp:cNvPr id="0" name=""/>
        <dsp:cNvSpPr/>
      </dsp:nvSpPr>
      <dsp:spPr>
        <a:xfrm>
          <a:off x="-390263" y="3084141"/>
          <a:ext cx="2298820" cy="405434"/>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Kindergarten</a:t>
          </a:r>
          <a:endParaRPr lang="el-GR" sz="2000" b="1" kern="1200" dirty="0"/>
        </a:p>
      </dsp:txBody>
      <dsp:txXfrm>
        <a:off x="-22452" y="3084141"/>
        <a:ext cx="1931009" cy="405434"/>
      </dsp:txXfrm>
    </dsp:sp>
    <dsp:sp modelId="{4BD07A63-FBE5-4D3B-8887-B5B5448623D6}">
      <dsp:nvSpPr>
        <dsp:cNvPr id="0" name=""/>
        <dsp:cNvSpPr/>
      </dsp:nvSpPr>
      <dsp:spPr>
        <a:xfrm>
          <a:off x="-7237" y="3551348"/>
          <a:ext cx="1584070" cy="405434"/>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Primary</a:t>
          </a:r>
          <a:endParaRPr lang="el-GR" sz="2000" b="1" kern="1200" dirty="0"/>
        </a:p>
      </dsp:txBody>
      <dsp:txXfrm>
        <a:off x="246213" y="3551348"/>
        <a:ext cx="1330619" cy="405434"/>
      </dsp:txXfrm>
    </dsp:sp>
    <dsp:sp modelId="{5D49BED5-D17F-4E25-BAED-7E67D551D250}">
      <dsp:nvSpPr>
        <dsp:cNvPr id="0" name=""/>
        <dsp:cNvSpPr/>
      </dsp:nvSpPr>
      <dsp:spPr>
        <a:xfrm>
          <a:off x="-636698" y="392956"/>
          <a:ext cx="2888269" cy="2705185"/>
        </a:xfrm>
        <a:prstGeom prst="ellipse">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Primary</a:t>
          </a:r>
        </a:p>
        <a:p>
          <a:pPr marL="0" lvl="0" indent="0" algn="ctr" defTabSz="1422400">
            <a:lnSpc>
              <a:spcPct val="90000"/>
            </a:lnSpc>
            <a:spcBef>
              <a:spcPct val="0"/>
            </a:spcBef>
            <a:spcAft>
              <a:spcPct val="35000"/>
            </a:spcAft>
            <a:buNone/>
          </a:pPr>
          <a:r>
            <a:rPr lang="en-US" sz="3200" b="1" kern="1200" dirty="0"/>
            <a:t>education</a:t>
          </a:r>
          <a:endParaRPr lang="el-GR" sz="3200" b="1" kern="1200" dirty="0"/>
        </a:p>
      </dsp:txBody>
      <dsp:txXfrm>
        <a:off x="-213721" y="789121"/>
        <a:ext cx="2042315" cy="1912855"/>
      </dsp:txXfrm>
    </dsp:sp>
    <dsp:sp modelId="{B0F26BFB-257B-476A-A88C-E1259F640150}">
      <dsp:nvSpPr>
        <dsp:cNvPr id="0" name=""/>
        <dsp:cNvSpPr/>
      </dsp:nvSpPr>
      <dsp:spPr>
        <a:xfrm>
          <a:off x="3926266" y="1195272"/>
          <a:ext cx="3199851" cy="1619696"/>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Duration: </a:t>
          </a:r>
          <a:r>
            <a:rPr lang="en-US" sz="1400" b="1" kern="1200"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8:15 a.m.-13:10 p.m.</a:t>
          </a:r>
        </a:p>
        <a:p>
          <a:pPr marL="0" lvl="0" indent="0" algn="l" defTabSz="711200">
            <a:lnSpc>
              <a:spcPct val="90000"/>
            </a:lnSpc>
            <a:spcBef>
              <a:spcPct val="0"/>
            </a:spcBef>
            <a:spcAft>
              <a:spcPct val="35000"/>
            </a:spcAft>
            <a:buNone/>
          </a:pPr>
          <a:r>
            <a:rPr lang="en-US" sz="16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The students are taught general education subjects such as Language, </a:t>
          </a:r>
          <a:r>
            <a:rPr lang="en-US" sz="1600" b="1" kern="1200" dirty="0" err="1">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Maths</a:t>
          </a:r>
          <a:r>
            <a:rPr lang="en-US" sz="16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  Science, P.E, Music, Art, Theater, Geography </a:t>
          </a:r>
          <a:endParaRPr lang="el-GR" sz="1600" b="1" kern="1200" dirty="0">
            <a:latin typeface="Garamond" panose="02020404030301010803" pitchFamily="18" charset="0"/>
          </a:endParaRPr>
        </a:p>
      </dsp:txBody>
      <dsp:txXfrm>
        <a:off x="4438242" y="1195272"/>
        <a:ext cx="2687875" cy="1619696"/>
      </dsp:txXfrm>
    </dsp:sp>
    <dsp:sp modelId="{B085A90F-E716-4815-A23C-25E92506BE4B}">
      <dsp:nvSpPr>
        <dsp:cNvPr id="0" name=""/>
        <dsp:cNvSpPr/>
      </dsp:nvSpPr>
      <dsp:spPr>
        <a:xfrm>
          <a:off x="2801527" y="422424"/>
          <a:ext cx="1454196" cy="1456311"/>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Kinder</a:t>
          </a:r>
        </a:p>
        <a:p>
          <a:pPr marL="0" lvl="0" indent="0" algn="ctr" defTabSz="1066800">
            <a:lnSpc>
              <a:spcPct val="90000"/>
            </a:lnSpc>
            <a:spcBef>
              <a:spcPct val="0"/>
            </a:spcBef>
            <a:spcAft>
              <a:spcPct val="35000"/>
            </a:spcAft>
            <a:buNone/>
          </a:pPr>
          <a:r>
            <a:rPr lang="en-US" sz="2400" b="1" kern="1200" dirty="0" err="1">
              <a:solidFill>
                <a:schemeClr val="tx1"/>
              </a:solidFill>
            </a:rPr>
            <a:t>garten</a:t>
          </a:r>
          <a:endParaRPr lang="el-GR" sz="2400" b="1" kern="1200" dirty="0">
            <a:solidFill>
              <a:schemeClr val="tx1"/>
            </a:solidFill>
          </a:endParaRPr>
        </a:p>
      </dsp:txBody>
      <dsp:txXfrm>
        <a:off x="3014489" y="635696"/>
        <a:ext cx="1028272" cy="1029767"/>
      </dsp:txXfrm>
    </dsp:sp>
    <dsp:sp modelId="{33646064-6747-467A-83E1-6319DE4EAC66}">
      <dsp:nvSpPr>
        <dsp:cNvPr id="0" name=""/>
        <dsp:cNvSpPr/>
      </dsp:nvSpPr>
      <dsp:spPr>
        <a:xfrm>
          <a:off x="7417720" y="3852236"/>
          <a:ext cx="3122118" cy="1566430"/>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05384" rIns="405384" bIns="405384" numCol="1" spcCol="1270" anchor="ctr" anchorCtr="0">
          <a:noAutofit/>
        </a:bodyPr>
        <a:lstStyle/>
        <a:p>
          <a:pPr marL="0" lvl="0" indent="0" algn="l" defTabSz="2533650">
            <a:lnSpc>
              <a:spcPct val="90000"/>
            </a:lnSpc>
            <a:spcBef>
              <a:spcPct val="0"/>
            </a:spcBef>
            <a:spcAft>
              <a:spcPct val="35000"/>
            </a:spcAft>
            <a:buNone/>
          </a:pPr>
          <a:endParaRPr lang="el-GR" sz="5700" kern="1200" dirty="0"/>
        </a:p>
      </dsp:txBody>
      <dsp:txXfrm>
        <a:off x="7917259" y="3852236"/>
        <a:ext cx="2622579" cy="1566430"/>
      </dsp:txXfrm>
    </dsp:sp>
    <dsp:sp modelId="{32CB57F2-4DB7-4B17-8E24-97046470FCB2}">
      <dsp:nvSpPr>
        <dsp:cNvPr id="0" name=""/>
        <dsp:cNvSpPr/>
      </dsp:nvSpPr>
      <dsp:spPr>
        <a:xfrm>
          <a:off x="5946733" y="2949498"/>
          <a:ext cx="1811862" cy="1730504"/>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All-day Kinder</a:t>
          </a:r>
        </a:p>
        <a:p>
          <a:pPr marL="0" lvl="0" indent="0" algn="ctr" defTabSz="1066800">
            <a:lnSpc>
              <a:spcPct val="90000"/>
            </a:lnSpc>
            <a:spcBef>
              <a:spcPct val="0"/>
            </a:spcBef>
            <a:spcAft>
              <a:spcPct val="35000"/>
            </a:spcAft>
            <a:buNone/>
          </a:pPr>
          <a:r>
            <a:rPr lang="en-US" sz="2400" b="1" kern="1200" dirty="0" err="1">
              <a:solidFill>
                <a:schemeClr val="tx1"/>
              </a:solidFill>
            </a:rPr>
            <a:t>garten</a:t>
          </a:r>
          <a:endParaRPr lang="el-GR" sz="2400" b="1" kern="1200" dirty="0">
            <a:solidFill>
              <a:schemeClr val="tx1"/>
            </a:solidFill>
          </a:endParaRPr>
        </a:p>
      </dsp:txBody>
      <dsp:txXfrm>
        <a:off x="6212074" y="3202924"/>
        <a:ext cx="1281180" cy="1223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B3CEA-D73B-4777-A697-F7E49794266E}">
      <dsp:nvSpPr>
        <dsp:cNvPr id="0" name=""/>
        <dsp:cNvSpPr/>
      </dsp:nvSpPr>
      <dsp:spPr>
        <a:xfrm>
          <a:off x="-154247" y="3127879"/>
          <a:ext cx="2378291" cy="385105"/>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Kindergarten</a:t>
          </a:r>
          <a:endParaRPr lang="el-GR" sz="2000" b="1" kern="1200" dirty="0"/>
        </a:p>
      </dsp:txBody>
      <dsp:txXfrm>
        <a:off x="226279" y="3127879"/>
        <a:ext cx="1997764" cy="385105"/>
      </dsp:txXfrm>
    </dsp:sp>
    <dsp:sp modelId="{4BD07A63-FBE5-4D3B-8887-B5B5448623D6}">
      <dsp:nvSpPr>
        <dsp:cNvPr id="0" name=""/>
        <dsp:cNvSpPr/>
      </dsp:nvSpPr>
      <dsp:spPr>
        <a:xfrm>
          <a:off x="-319028" y="3524834"/>
          <a:ext cx="2590400" cy="385105"/>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Primary School</a:t>
          </a:r>
          <a:endParaRPr lang="el-GR" sz="2000" b="1" kern="1200" dirty="0"/>
        </a:p>
      </dsp:txBody>
      <dsp:txXfrm>
        <a:off x="95435" y="3524834"/>
        <a:ext cx="2175936" cy="385105"/>
      </dsp:txXfrm>
    </dsp:sp>
    <dsp:sp modelId="{5D49BED5-D17F-4E25-BAED-7E67D551D250}">
      <dsp:nvSpPr>
        <dsp:cNvPr id="0" name=""/>
        <dsp:cNvSpPr/>
      </dsp:nvSpPr>
      <dsp:spPr>
        <a:xfrm>
          <a:off x="-398278" y="526379"/>
          <a:ext cx="2743442" cy="2569538"/>
        </a:xfrm>
        <a:prstGeom prst="ellipse">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Primary</a:t>
          </a:r>
        </a:p>
        <a:p>
          <a:pPr marL="0" lvl="0" indent="0" algn="ctr" defTabSz="1422400">
            <a:lnSpc>
              <a:spcPct val="90000"/>
            </a:lnSpc>
            <a:spcBef>
              <a:spcPct val="0"/>
            </a:spcBef>
            <a:spcAft>
              <a:spcPct val="35000"/>
            </a:spcAft>
            <a:buNone/>
          </a:pPr>
          <a:r>
            <a:rPr lang="en-US" sz="3200" b="1" kern="1200" dirty="0"/>
            <a:t>education</a:t>
          </a:r>
          <a:endParaRPr lang="el-GR" sz="3200" b="1" kern="1200" dirty="0"/>
        </a:p>
      </dsp:txBody>
      <dsp:txXfrm>
        <a:off x="3490" y="902679"/>
        <a:ext cx="1939906" cy="1816938"/>
      </dsp:txXfrm>
    </dsp:sp>
    <dsp:sp modelId="{B0F26BFB-257B-476A-A88C-E1259F640150}">
      <dsp:nvSpPr>
        <dsp:cNvPr id="0" name=""/>
        <dsp:cNvSpPr/>
      </dsp:nvSpPr>
      <dsp:spPr>
        <a:xfrm>
          <a:off x="3852793" y="1268295"/>
          <a:ext cx="3664574" cy="1698125"/>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Duration: </a:t>
          </a:r>
          <a:r>
            <a:rPr lang="en-US" sz="1600" b="1" kern="1200" dirty="0">
              <a:solidFill>
                <a:srgbClr val="C00000"/>
              </a:solidFill>
              <a:effectLst/>
              <a:latin typeface="Helvetica" panose="020B0604020202020204" pitchFamily="34" charset="0"/>
              <a:ea typeface="Times New Roman" panose="02020603050405020304" pitchFamily="18" charset="0"/>
              <a:cs typeface="Times New Roman" panose="02020603050405020304" pitchFamily="18" charset="0"/>
            </a:rPr>
            <a:t>8:15 a.m.-13:15 p.m.</a:t>
          </a:r>
        </a:p>
        <a:p>
          <a:pPr marL="0" lvl="0" indent="0" algn="l" defTabSz="800100">
            <a:lnSpc>
              <a:spcPct val="90000"/>
            </a:lnSpc>
            <a:spcBef>
              <a:spcPct val="0"/>
            </a:spcBef>
            <a:spcAft>
              <a:spcPct val="35000"/>
            </a:spcAft>
            <a:buNone/>
          </a:pPr>
          <a:r>
            <a:rPr lang="en-US" sz="18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The students are taught general education subjects such as Language, </a:t>
          </a:r>
          <a:r>
            <a:rPr lang="en-US" sz="1800" b="1" kern="1200" dirty="0" err="1">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Maths</a:t>
          </a:r>
          <a:r>
            <a:rPr lang="en-US" sz="1800" b="1" kern="1200" dirty="0">
              <a:solidFill>
                <a:srgbClr val="3B3835"/>
              </a:solidFill>
              <a:effectLst/>
              <a:latin typeface="Garamond" panose="02020404030301010803" pitchFamily="18" charset="0"/>
              <a:ea typeface="Times New Roman" panose="02020603050405020304" pitchFamily="18" charset="0"/>
              <a:cs typeface="Times New Roman" panose="02020603050405020304" pitchFamily="18" charset="0"/>
            </a:rPr>
            <a:t>,  Science, History, Mythology, Music, Art, Theater Geography </a:t>
          </a:r>
          <a:endParaRPr lang="el-GR" sz="1800" b="1" kern="1200" dirty="0">
            <a:latin typeface="Garamond" panose="02020404030301010803" pitchFamily="18" charset="0"/>
          </a:endParaRPr>
        </a:p>
      </dsp:txBody>
      <dsp:txXfrm>
        <a:off x="4439125" y="1268295"/>
        <a:ext cx="3078242" cy="1698125"/>
      </dsp:txXfrm>
    </dsp:sp>
    <dsp:sp modelId="{B085A90F-E716-4815-A23C-25E92506BE4B}">
      <dsp:nvSpPr>
        <dsp:cNvPr id="0" name=""/>
        <dsp:cNvSpPr/>
      </dsp:nvSpPr>
      <dsp:spPr>
        <a:xfrm>
          <a:off x="2845529" y="465636"/>
          <a:ext cx="1560486" cy="1528419"/>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Primary</a:t>
          </a:r>
        </a:p>
        <a:p>
          <a:pPr marL="0" lvl="0" indent="0" algn="ctr" defTabSz="1066800">
            <a:lnSpc>
              <a:spcPct val="90000"/>
            </a:lnSpc>
            <a:spcBef>
              <a:spcPct val="0"/>
            </a:spcBef>
            <a:spcAft>
              <a:spcPct val="35000"/>
            </a:spcAft>
            <a:buNone/>
          </a:pPr>
          <a:r>
            <a:rPr lang="en-US" sz="2400" b="1" kern="1200" dirty="0">
              <a:solidFill>
                <a:schemeClr val="tx1"/>
              </a:solidFill>
            </a:rPr>
            <a:t>School</a:t>
          </a:r>
          <a:endParaRPr lang="el-GR" sz="2400" b="1" kern="1200" dirty="0">
            <a:solidFill>
              <a:schemeClr val="tx1"/>
            </a:solidFill>
          </a:endParaRPr>
        </a:p>
      </dsp:txBody>
      <dsp:txXfrm>
        <a:off x="3074057" y="689468"/>
        <a:ext cx="1103430" cy="1080755"/>
      </dsp:txXfrm>
    </dsp:sp>
    <dsp:sp modelId="{33646064-6747-467A-83E1-6319DE4EAC66}">
      <dsp:nvSpPr>
        <dsp:cNvPr id="0" name=""/>
        <dsp:cNvSpPr/>
      </dsp:nvSpPr>
      <dsp:spPr>
        <a:xfrm>
          <a:off x="7691049" y="3856220"/>
          <a:ext cx="3317226" cy="2282113"/>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55168" rIns="455168" bIns="455168" numCol="1" spcCol="1270" anchor="ctr" anchorCtr="0">
          <a:noAutofit/>
        </a:bodyPr>
        <a:lstStyle/>
        <a:p>
          <a:pPr marL="0" lvl="0" indent="0" algn="l" defTabSz="2844800">
            <a:lnSpc>
              <a:spcPct val="90000"/>
            </a:lnSpc>
            <a:spcBef>
              <a:spcPct val="0"/>
            </a:spcBef>
            <a:spcAft>
              <a:spcPct val="35000"/>
            </a:spcAft>
            <a:buNone/>
          </a:pPr>
          <a:endParaRPr lang="el-GR" sz="6400" kern="1200" dirty="0"/>
        </a:p>
      </dsp:txBody>
      <dsp:txXfrm>
        <a:off x="8221806" y="3856220"/>
        <a:ext cx="2786469" cy="2282113"/>
      </dsp:txXfrm>
    </dsp:sp>
    <dsp:sp modelId="{32CB57F2-4DB7-4B17-8E24-97046470FCB2}">
      <dsp:nvSpPr>
        <dsp:cNvPr id="0" name=""/>
        <dsp:cNvSpPr/>
      </dsp:nvSpPr>
      <dsp:spPr>
        <a:xfrm>
          <a:off x="6497528" y="3039305"/>
          <a:ext cx="1721010" cy="1643731"/>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All-day Primary</a:t>
          </a:r>
        </a:p>
        <a:p>
          <a:pPr marL="0" lvl="0" indent="0" algn="ctr" defTabSz="1066800">
            <a:lnSpc>
              <a:spcPct val="90000"/>
            </a:lnSpc>
            <a:spcBef>
              <a:spcPct val="0"/>
            </a:spcBef>
            <a:spcAft>
              <a:spcPct val="35000"/>
            </a:spcAft>
            <a:buNone/>
          </a:pPr>
          <a:r>
            <a:rPr lang="en-US" sz="2400" b="1" kern="1200" dirty="0">
              <a:solidFill>
                <a:schemeClr val="tx1"/>
              </a:solidFill>
            </a:rPr>
            <a:t>School</a:t>
          </a:r>
          <a:endParaRPr lang="el-GR" sz="2400" b="1" kern="1200" dirty="0">
            <a:solidFill>
              <a:schemeClr val="tx1"/>
            </a:solidFill>
          </a:endParaRPr>
        </a:p>
      </dsp:txBody>
      <dsp:txXfrm>
        <a:off x="6749564" y="3280024"/>
        <a:ext cx="1216938" cy="1162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868E0-0D2C-41FB-A082-971F4C9CD016}">
      <dsp:nvSpPr>
        <dsp:cNvPr id="0" name=""/>
        <dsp:cNvSpPr/>
      </dsp:nvSpPr>
      <dsp:spPr>
        <a:xfrm>
          <a:off x="1190258" y="2678282"/>
          <a:ext cx="2205632" cy="147115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It lasts 3 years from the age of 12 to 15. Provides general education</a:t>
          </a:r>
          <a:endParaRPr lang="el-GR" sz="3600" b="1" kern="1200" dirty="0"/>
        </a:p>
      </dsp:txBody>
      <dsp:txXfrm>
        <a:off x="1543159" y="2678282"/>
        <a:ext cx="1852731" cy="1471157"/>
      </dsp:txXfrm>
    </dsp:sp>
    <dsp:sp modelId="{81613C68-D181-43FA-A6F8-28B270D031C9}">
      <dsp:nvSpPr>
        <dsp:cNvPr id="0" name=""/>
        <dsp:cNvSpPr/>
      </dsp:nvSpPr>
      <dsp:spPr>
        <a:xfrm>
          <a:off x="-142943" y="685175"/>
          <a:ext cx="2175856" cy="2188414"/>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rPr>
            <a:t>Gymnasio</a:t>
          </a:r>
          <a:endParaRPr lang="el-GR" sz="2800" b="1" kern="1200" dirty="0">
            <a:solidFill>
              <a:schemeClr val="tx1"/>
            </a:solidFill>
          </a:endParaRPr>
        </a:p>
      </dsp:txBody>
      <dsp:txXfrm>
        <a:off x="175704" y="1005661"/>
        <a:ext cx="1538562" cy="1547442"/>
      </dsp:txXfrm>
    </dsp:sp>
    <dsp:sp modelId="{C2DE160A-9935-400C-A8A4-25D62C6D87D5}">
      <dsp:nvSpPr>
        <dsp:cNvPr id="0" name=""/>
        <dsp:cNvSpPr/>
      </dsp:nvSpPr>
      <dsp:spPr>
        <a:xfrm>
          <a:off x="5347479" y="3652673"/>
          <a:ext cx="2990868" cy="147115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It lasts 3 years from the age of 15 to 18. Provides general education &amp; vocational guidance courses</a:t>
          </a:r>
          <a:r>
            <a:rPr lang="el-GR" sz="1800" b="1" kern="1200" dirty="0"/>
            <a:t>.</a:t>
          </a:r>
          <a:r>
            <a:rPr lang="en-US" sz="1800" b="1" kern="1200" dirty="0"/>
            <a:t>There are 2 types of lyceum: General &amp; Vocational</a:t>
          </a:r>
          <a:endParaRPr lang="el-GR" sz="1800" b="1" kern="1200" dirty="0"/>
        </a:p>
      </dsp:txBody>
      <dsp:txXfrm>
        <a:off x="5826018" y="3652673"/>
        <a:ext cx="2512329" cy="1471157"/>
      </dsp:txXfrm>
    </dsp:sp>
    <dsp:sp modelId="{756742EF-06CB-4B07-9F16-EB75AE69E217}">
      <dsp:nvSpPr>
        <dsp:cNvPr id="0" name=""/>
        <dsp:cNvSpPr/>
      </dsp:nvSpPr>
      <dsp:spPr>
        <a:xfrm>
          <a:off x="4776659" y="1888024"/>
          <a:ext cx="1679207" cy="1754242"/>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rPr>
            <a:t>Lykeio</a:t>
          </a:r>
          <a:endParaRPr lang="el-GR" sz="3200" b="1" kern="1200" dirty="0">
            <a:solidFill>
              <a:schemeClr val="tx1"/>
            </a:solidFill>
          </a:endParaRPr>
        </a:p>
      </dsp:txBody>
      <dsp:txXfrm>
        <a:off x="5022573" y="2144927"/>
        <a:ext cx="1187379" cy="12404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B3CEA-D73B-4777-A697-F7E49794266E}">
      <dsp:nvSpPr>
        <dsp:cNvPr id="0" name=""/>
        <dsp:cNvSpPr/>
      </dsp:nvSpPr>
      <dsp:spPr>
        <a:xfrm>
          <a:off x="-335709" y="2912235"/>
          <a:ext cx="2838518" cy="823445"/>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dirty="0"/>
            <a:t>    Universities-Polytechnic sch.- Sch. of Fine Arts</a:t>
          </a:r>
          <a:endParaRPr lang="el-GR" sz="2000" b="1" kern="1200" dirty="0"/>
        </a:p>
      </dsp:txBody>
      <dsp:txXfrm>
        <a:off x="118453" y="2912235"/>
        <a:ext cx="2384355" cy="823445"/>
      </dsp:txXfrm>
    </dsp:sp>
    <dsp:sp modelId="{4BD07A63-FBE5-4D3B-8887-B5B5448623D6}">
      <dsp:nvSpPr>
        <dsp:cNvPr id="0" name=""/>
        <dsp:cNvSpPr/>
      </dsp:nvSpPr>
      <dsp:spPr>
        <a:xfrm>
          <a:off x="-385047" y="3771201"/>
          <a:ext cx="2974244" cy="532288"/>
        </a:xfrm>
        <a:prstGeom prst="rect">
          <a:avLst/>
        </a:prstGeom>
        <a:solidFill>
          <a:srgbClr val="FFC000">
            <a:alpha val="90000"/>
          </a:srgbClr>
        </a:solidFill>
        <a:ln w="5715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Postgraduate studies-Doctoral studies</a:t>
          </a:r>
          <a:endParaRPr lang="el-GR" sz="2000" b="1" kern="1200" dirty="0"/>
        </a:p>
      </dsp:txBody>
      <dsp:txXfrm>
        <a:off x="90831" y="3771201"/>
        <a:ext cx="2498365" cy="532288"/>
      </dsp:txXfrm>
    </dsp:sp>
    <dsp:sp modelId="{5D49BED5-D17F-4E25-BAED-7E67D551D250}">
      <dsp:nvSpPr>
        <dsp:cNvPr id="0" name=""/>
        <dsp:cNvSpPr/>
      </dsp:nvSpPr>
      <dsp:spPr>
        <a:xfrm>
          <a:off x="0" y="645163"/>
          <a:ext cx="2433098" cy="2278866"/>
        </a:xfrm>
        <a:prstGeom prst="ellipse">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Tertiary</a:t>
          </a:r>
        </a:p>
        <a:p>
          <a:pPr marL="0" lvl="0" indent="0" algn="ctr" defTabSz="1422400">
            <a:lnSpc>
              <a:spcPct val="90000"/>
            </a:lnSpc>
            <a:spcBef>
              <a:spcPct val="0"/>
            </a:spcBef>
            <a:spcAft>
              <a:spcPct val="35000"/>
            </a:spcAft>
            <a:buNone/>
          </a:pPr>
          <a:r>
            <a:rPr lang="en-US" sz="3200" b="1" kern="1200" dirty="0"/>
            <a:t>education</a:t>
          </a:r>
          <a:endParaRPr lang="el-GR" sz="3200" b="1" kern="1200" dirty="0"/>
        </a:p>
      </dsp:txBody>
      <dsp:txXfrm>
        <a:off x="356319" y="978895"/>
        <a:ext cx="1720460" cy="1611402"/>
      </dsp:txXfrm>
    </dsp:sp>
    <dsp:sp modelId="{B0F26BFB-257B-476A-A88C-E1259F640150}">
      <dsp:nvSpPr>
        <dsp:cNvPr id="0" name=""/>
        <dsp:cNvSpPr/>
      </dsp:nvSpPr>
      <dsp:spPr>
        <a:xfrm>
          <a:off x="5341403" y="1477328"/>
          <a:ext cx="2695577" cy="1656946"/>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anose="02020404030301010803" pitchFamily="18" charset="0"/>
            </a:rPr>
            <a:t>The studies last 4-6 academic years, it depends on the faculty</a:t>
          </a:r>
          <a:endParaRPr lang="el-GR" sz="2400" b="1" kern="1200" dirty="0">
            <a:latin typeface="Garamond" panose="02020404030301010803" pitchFamily="18" charset="0"/>
          </a:endParaRPr>
        </a:p>
      </dsp:txBody>
      <dsp:txXfrm>
        <a:off x="5772695" y="1477328"/>
        <a:ext cx="2264284" cy="1656946"/>
      </dsp:txXfrm>
    </dsp:sp>
    <dsp:sp modelId="{B085A90F-E716-4815-A23C-25E92506BE4B}">
      <dsp:nvSpPr>
        <dsp:cNvPr id="0" name=""/>
        <dsp:cNvSpPr/>
      </dsp:nvSpPr>
      <dsp:spPr>
        <a:xfrm>
          <a:off x="2957729" y="482080"/>
          <a:ext cx="2486358" cy="2504543"/>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University</a:t>
          </a:r>
        </a:p>
        <a:p>
          <a:pPr marL="0" lvl="0" indent="0" algn="ctr" defTabSz="1066800">
            <a:lnSpc>
              <a:spcPct val="90000"/>
            </a:lnSpc>
            <a:spcBef>
              <a:spcPct val="0"/>
            </a:spcBef>
            <a:spcAft>
              <a:spcPct val="35000"/>
            </a:spcAft>
            <a:buNone/>
          </a:pPr>
          <a:r>
            <a:rPr lang="en-US" sz="2400" b="1" i="0" kern="1200" dirty="0">
              <a:solidFill>
                <a:schemeClr val="tx1"/>
              </a:solidFill>
            </a:rPr>
            <a:t>Polytechnics</a:t>
          </a:r>
        </a:p>
        <a:p>
          <a:pPr marL="0" lvl="0" indent="0" algn="ctr" defTabSz="1066800">
            <a:lnSpc>
              <a:spcPct val="90000"/>
            </a:lnSpc>
            <a:spcBef>
              <a:spcPct val="0"/>
            </a:spcBef>
            <a:spcAft>
              <a:spcPct val="35000"/>
            </a:spcAft>
            <a:buNone/>
          </a:pPr>
          <a:r>
            <a:rPr lang="en-US" sz="2400" b="1" kern="1200" dirty="0">
              <a:solidFill>
                <a:schemeClr val="tx1"/>
              </a:solidFill>
            </a:rPr>
            <a:t>School of</a:t>
          </a:r>
          <a:r>
            <a:rPr lang="el-GR" sz="2400" b="1" kern="1200" dirty="0">
              <a:solidFill>
                <a:schemeClr val="tx1"/>
              </a:solidFill>
            </a:rPr>
            <a:t> </a:t>
          </a:r>
          <a:r>
            <a:rPr lang="en-US" sz="2400" b="1" kern="1200" dirty="0">
              <a:solidFill>
                <a:schemeClr val="tx1"/>
              </a:solidFill>
            </a:rPr>
            <a:t>Fine Arts</a:t>
          </a:r>
          <a:endParaRPr lang="el-GR" sz="2400" b="1" kern="1200" dirty="0">
            <a:solidFill>
              <a:schemeClr val="tx1"/>
            </a:solidFill>
          </a:endParaRPr>
        </a:p>
      </dsp:txBody>
      <dsp:txXfrm>
        <a:off x="3321848" y="848862"/>
        <a:ext cx="1758120" cy="1770979"/>
      </dsp:txXfrm>
    </dsp:sp>
    <dsp:sp modelId="{33646064-6747-467A-83E1-6319DE4EAC66}">
      <dsp:nvSpPr>
        <dsp:cNvPr id="0" name=""/>
        <dsp:cNvSpPr/>
      </dsp:nvSpPr>
      <dsp:spPr>
        <a:xfrm>
          <a:off x="8501518" y="3986895"/>
          <a:ext cx="2630093" cy="1319571"/>
        </a:xfrm>
        <a:prstGeom prst="rect">
          <a:avLst/>
        </a:prstGeom>
        <a:solidFill>
          <a:schemeClr val="accent1">
            <a:alpha val="90000"/>
            <a:tint val="40000"/>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41376" rIns="341376" bIns="341376" numCol="1" spcCol="1270" anchor="ctr" anchorCtr="0">
          <a:noAutofit/>
        </a:bodyPr>
        <a:lstStyle/>
        <a:p>
          <a:pPr marL="0" lvl="0" indent="0" algn="l" defTabSz="2133600">
            <a:lnSpc>
              <a:spcPct val="90000"/>
            </a:lnSpc>
            <a:spcBef>
              <a:spcPct val="0"/>
            </a:spcBef>
            <a:spcAft>
              <a:spcPct val="35000"/>
            </a:spcAft>
            <a:buNone/>
          </a:pPr>
          <a:endParaRPr lang="el-GR" sz="4800" kern="1200" dirty="0"/>
        </a:p>
      </dsp:txBody>
      <dsp:txXfrm>
        <a:off x="8922333" y="3986895"/>
        <a:ext cx="2209278" cy="1319571"/>
      </dsp:txXfrm>
    </dsp:sp>
    <dsp:sp modelId="{32CB57F2-4DB7-4B17-8E24-97046470FCB2}">
      <dsp:nvSpPr>
        <dsp:cNvPr id="0" name=""/>
        <dsp:cNvSpPr/>
      </dsp:nvSpPr>
      <dsp:spPr>
        <a:xfrm>
          <a:off x="8264533" y="2555445"/>
          <a:ext cx="1526325" cy="1457788"/>
        </a:xfrm>
        <a:prstGeom prst="ellipse">
          <a:avLst/>
        </a:prstGeom>
        <a:solidFill>
          <a:srgbClr val="FFC000"/>
        </a:solidFill>
        <a:ln w="571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l-GR" sz="2400" b="1" kern="1200" dirty="0">
            <a:solidFill>
              <a:schemeClr val="tx1"/>
            </a:solidFill>
          </a:endParaRPr>
        </a:p>
      </dsp:txBody>
      <dsp:txXfrm>
        <a:off x="8488058" y="2768933"/>
        <a:ext cx="1079275" cy="1030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6F7C-5D55-4E4B-A499-6CCCCCD7EA7A}">
      <dsp:nvSpPr>
        <dsp:cNvPr id="0" name=""/>
        <dsp:cNvSpPr/>
      </dsp:nvSpPr>
      <dsp:spPr>
        <a:xfrm>
          <a:off x="4787274" y="1149637"/>
          <a:ext cx="1228589" cy="819468"/>
        </a:xfrm>
        <a:prstGeom prst="rect">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E575F-C702-4B40-8A55-029DA3D7DB29}">
      <dsp:nvSpPr>
        <dsp:cNvPr id="0" name=""/>
        <dsp:cNvSpPr/>
      </dsp:nvSpPr>
      <dsp:spPr>
        <a:xfrm>
          <a:off x="3612268" y="0"/>
          <a:ext cx="1748364" cy="16500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a:t>Colleges</a:t>
          </a:r>
          <a:endParaRPr lang="en-US" sz="2600" b="1" kern="1200" dirty="0"/>
        </a:p>
      </dsp:txBody>
      <dsp:txXfrm>
        <a:off x="3868310" y="241647"/>
        <a:ext cx="1236280" cy="1166774"/>
      </dsp:txXfrm>
    </dsp:sp>
    <dsp:sp modelId="{694EDD14-10D0-472A-9409-B7558553E112}">
      <dsp:nvSpPr>
        <dsp:cNvPr id="0" name=""/>
        <dsp:cNvSpPr/>
      </dsp:nvSpPr>
      <dsp:spPr>
        <a:xfrm>
          <a:off x="8263575" y="1613022"/>
          <a:ext cx="1228589" cy="819468"/>
        </a:xfrm>
        <a:prstGeom prst="rect">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5F118-0031-4865-B67D-A62A86277AB0}">
      <dsp:nvSpPr>
        <dsp:cNvPr id="0" name=""/>
        <dsp:cNvSpPr/>
      </dsp:nvSpPr>
      <dsp:spPr>
        <a:xfrm>
          <a:off x="7182662" y="305544"/>
          <a:ext cx="1782682" cy="17933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Lifelong Learning centers</a:t>
          </a:r>
        </a:p>
      </dsp:txBody>
      <dsp:txXfrm>
        <a:off x="7443730" y="568169"/>
        <a:ext cx="1260546" cy="1268064"/>
      </dsp:txXfrm>
    </dsp:sp>
    <dsp:sp modelId="{9366AC92-787D-4F40-B11D-5ADACE9906A6}">
      <dsp:nvSpPr>
        <dsp:cNvPr id="0" name=""/>
        <dsp:cNvSpPr/>
      </dsp:nvSpPr>
      <dsp:spPr>
        <a:xfrm>
          <a:off x="5591762" y="4062734"/>
          <a:ext cx="1228589" cy="819468"/>
        </a:xfrm>
        <a:prstGeom prst="rect">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D4985-ED1A-48DC-9DE5-E59E3F1514FD}">
      <dsp:nvSpPr>
        <dsp:cNvPr id="0" name=""/>
        <dsp:cNvSpPr/>
      </dsp:nvSpPr>
      <dsp:spPr>
        <a:xfrm>
          <a:off x="4558199" y="2705151"/>
          <a:ext cx="1723235" cy="17486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Schools of second chance</a:t>
          </a:r>
          <a:endParaRPr lang="el-GR" sz="2000" kern="1200" dirty="0"/>
        </a:p>
      </dsp:txBody>
      <dsp:txXfrm>
        <a:off x="4810561" y="2961231"/>
        <a:ext cx="1218511" cy="1236466"/>
      </dsp:txXfrm>
    </dsp:sp>
    <dsp:sp modelId="{6613EF21-2944-4A0B-83EA-D99A0AB769FB}">
      <dsp:nvSpPr>
        <dsp:cNvPr id="0" name=""/>
        <dsp:cNvSpPr/>
      </dsp:nvSpPr>
      <dsp:spPr>
        <a:xfrm>
          <a:off x="9611045" y="4256375"/>
          <a:ext cx="1228589" cy="819468"/>
        </a:xfrm>
        <a:prstGeom prst="rect">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0B5BC-9FC6-49C1-9A1C-1450F3ABD6E2}">
      <dsp:nvSpPr>
        <dsp:cNvPr id="0" name=""/>
        <dsp:cNvSpPr/>
      </dsp:nvSpPr>
      <dsp:spPr>
        <a:xfrm>
          <a:off x="8629216" y="2863720"/>
          <a:ext cx="1721916" cy="17809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Vocational Training Institutes</a:t>
          </a:r>
          <a:endParaRPr lang="el-GR" sz="1800" b="1" kern="1200" dirty="0"/>
        </a:p>
      </dsp:txBody>
      <dsp:txXfrm>
        <a:off x="8881385" y="3124531"/>
        <a:ext cx="1217578" cy="12593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4/15/2021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97569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1981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8710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36504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6206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664C608-40B1-4030-A28D-5B74BC98ADC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5604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32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59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956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6F822A4-8DA6-4447-9B1F-C5DB584352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03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009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4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19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834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66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72C379-9A7C-4C87-A116-CBE9F58B04C5}"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502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4/15/2021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782195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5.xml"/><Relationship Id="rId7" Type="http://schemas.openxmlformats.org/officeDocument/2006/relationships/image" Target="../media/image2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5.jpeg"/><Relationship Id="rId4" Type="http://schemas.openxmlformats.org/officeDocument/2006/relationships/diagramQuickStyle" Target="../diagrams/quickStyle5.xml"/><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Layout" Target="../diagrams/layout6.xml"/><Relationship Id="rId7" Type="http://schemas.openxmlformats.org/officeDocument/2006/relationships/image" Target="../media/image29.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pakp.gr/" TargetMode="Externa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85642B-56F7-4F36-B601-6707C29D8407}"/>
              </a:ext>
            </a:extLst>
          </p:cNvPr>
          <p:cNvSpPr>
            <a:spLocks noGrp="1"/>
          </p:cNvSpPr>
          <p:nvPr>
            <p:ph type="ctrTitle"/>
          </p:nvPr>
        </p:nvSpPr>
        <p:spPr>
          <a:xfrm>
            <a:off x="870012" y="1722267"/>
            <a:ext cx="10148508" cy="2745763"/>
          </a:xfrm>
          <a:ln w="76200">
            <a:solidFill>
              <a:schemeClr val="accent2">
                <a:lumMod val="60000"/>
                <a:lumOff val="40000"/>
              </a:schemeClr>
            </a:solidFill>
          </a:ln>
        </p:spPr>
        <p:txBody>
          <a:bodyPr/>
          <a:lstStyle/>
          <a:p>
            <a:pPr algn="ctr"/>
            <a:r>
              <a:rPr lang="en-US" b="1" dirty="0">
                <a:highlight>
                  <a:srgbClr val="00FFFF"/>
                </a:highlight>
              </a:rPr>
              <a:t>The Greek Educational system</a:t>
            </a:r>
            <a:endParaRPr lang="el-GR" b="1" dirty="0">
              <a:highlight>
                <a:srgbClr val="00FFFF"/>
              </a:highlight>
            </a:endParaRPr>
          </a:p>
        </p:txBody>
      </p:sp>
      <p:pic>
        <p:nvPicPr>
          <p:cNvPr id="5" name="Εικόνα 4">
            <a:extLst>
              <a:ext uri="{FF2B5EF4-FFF2-40B4-BE49-F238E27FC236}">
                <a16:creationId xmlns:a16="http://schemas.microsoft.com/office/drawing/2014/main" id="{F0E5BCED-291B-4773-8257-5FFCCFFEBB6C}"/>
              </a:ext>
            </a:extLst>
          </p:cNvPr>
          <p:cNvPicPr>
            <a:picLocks noChangeAspect="1"/>
          </p:cNvPicPr>
          <p:nvPr/>
        </p:nvPicPr>
        <p:blipFill>
          <a:blip r:embed="rId2"/>
          <a:stretch>
            <a:fillRect/>
          </a:stretch>
        </p:blipFill>
        <p:spPr>
          <a:xfrm>
            <a:off x="4906744" y="4611718"/>
            <a:ext cx="2114550" cy="2162175"/>
          </a:xfrm>
          <a:prstGeom prst="rect">
            <a:avLst/>
          </a:prstGeom>
        </p:spPr>
      </p:pic>
      <p:sp>
        <p:nvSpPr>
          <p:cNvPr id="8" name="TextBox 7">
            <a:extLst>
              <a:ext uri="{FF2B5EF4-FFF2-40B4-BE49-F238E27FC236}">
                <a16:creationId xmlns:a16="http://schemas.microsoft.com/office/drawing/2014/main" id="{EB6243CF-A95B-475E-81B4-B22D48195CC1}"/>
              </a:ext>
            </a:extLst>
          </p:cNvPr>
          <p:cNvSpPr txBox="1"/>
          <p:nvPr/>
        </p:nvSpPr>
        <p:spPr>
          <a:xfrm>
            <a:off x="0" y="235143"/>
            <a:ext cx="12192000" cy="538609"/>
          </a:xfrm>
          <a:prstGeom prst="rect">
            <a:avLst/>
          </a:prstGeom>
          <a:blipFill>
            <a:blip r:embed="rId3"/>
            <a:tile tx="0" ty="0" sx="100000" sy="100000" flip="none" algn="tl"/>
          </a:blipFill>
        </p:spPr>
        <p:txBody>
          <a:bodyPr wrap="square" rtlCol="0">
            <a:spAutoFit/>
          </a:bodyPr>
          <a:lstStyle/>
          <a:p>
            <a:r>
              <a:rPr lang="en-US" sz="2900" b="1" dirty="0">
                <a:solidFill>
                  <a:srgbClr val="0070C0"/>
                </a:solidFill>
              </a:rPr>
              <a:t>Between the Green &amp; the Blue: an environmental study to assure our future</a:t>
            </a:r>
            <a:endParaRPr lang="el-GR" sz="2900" b="1" dirty="0">
              <a:solidFill>
                <a:srgbClr val="0070C0"/>
              </a:solidFill>
            </a:endParaRPr>
          </a:p>
        </p:txBody>
      </p:sp>
      <p:pic>
        <p:nvPicPr>
          <p:cNvPr id="9" name="Γραφικό 8" descr="Αίθουσα">
            <a:extLst>
              <a:ext uri="{FF2B5EF4-FFF2-40B4-BE49-F238E27FC236}">
                <a16:creationId xmlns:a16="http://schemas.microsoft.com/office/drawing/2014/main" id="{11F510E0-8D96-412D-8777-DB0C8DFFB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1785079"/>
            <a:ext cx="1666875" cy="1666875"/>
          </a:xfrm>
          <a:prstGeom prst="rect">
            <a:avLst/>
          </a:prstGeom>
        </p:spPr>
      </p:pic>
      <p:pic>
        <p:nvPicPr>
          <p:cNvPr id="4" name="Εικόνα 3">
            <a:extLst>
              <a:ext uri="{FF2B5EF4-FFF2-40B4-BE49-F238E27FC236}">
                <a16:creationId xmlns:a16="http://schemas.microsoft.com/office/drawing/2014/main" id="{7CD1B2E6-46E5-4AA2-BB9B-C9CCDAF621A5}"/>
              </a:ext>
            </a:extLst>
          </p:cNvPr>
          <p:cNvPicPr>
            <a:picLocks noChangeAspect="1"/>
          </p:cNvPicPr>
          <p:nvPr/>
        </p:nvPicPr>
        <p:blipFill>
          <a:blip r:embed="rId6"/>
          <a:stretch>
            <a:fillRect/>
          </a:stretch>
        </p:blipFill>
        <p:spPr>
          <a:xfrm>
            <a:off x="4083551" y="845596"/>
            <a:ext cx="3760936" cy="1074280"/>
          </a:xfrm>
          <a:prstGeom prst="rect">
            <a:avLst/>
          </a:prstGeom>
        </p:spPr>
      </p:pic>
    </p:spTree>
    <p:extLst>
      <p:ext uri="{BB962C8B-B14F-4D97-AF65-F5344CB8AC3E}">
        <p14:creationId xmlns:p14="http://schemas.microsoft.com/office/powerpoint/2010/main" val="120449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8CC14-5FBA-48C1-9F48-C30401947A13}"/>
              </a:ext>
            </a:extLst>
          </p:cNvPr>
          <p:cNvSpPr txBox="1"/>
          <p:nvPr/>
        </p:nvSpPr>
        <p:spPr>
          <a:xfrm>
            <a:off x="2342323" y="668518"/>
            <a:ext cx="9636710" cy="584775"/>
          </a:xfrm>
          <a:prstGeom prst="rect">
            <a:avLst/>
          </a:prstGeom>
          <a:noFill/>
        </p:spPr>
        <p:txBody>
          <a:bodyPr wrap="square">
            <a:spAutoFit/>
          </a:bodyPr>
          <a:lstStyle/>
          <a:p>
            <a:r>
              <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Secondary education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is divided in 2 sub categories </a:t>
            </a:r>
            <a:endParaRPr lang="el-GR" sz="3200" b="1" dirty="0"/>
          </a:p>
        </p:txBody>
      </p:sp>
      <p:graphicFrame>
        <p:nvGraphicFramePr>
          <p:cNvPr id="4" name="Διάγραμμα 3">
            <a:extLst>
              <a:ext uri="{FF2B5EF4-FFF2-40B4-BE49-F238E27FC236}">
                <a16:creationId xmlns:a16="http://schemas.microsoft.com/office/drawing/2014/main" id="{744E3FE1-5CED-4535-89CE-8277D6542DBE}"/>
              </a:ext>
            </a:extLst>
          </p:cNvPr>
          <p:cNvGraphicFramePr/>
          <p:nvPr>
            <p:extLst>
              <p:ext uri="{D42A27DB-BD31-4B8C-83A1-F6EECF244321}">
                <p14:modId xmlns:p14="http://schemas.microsoft.com/office/powerpoint/2010/main" val="2448085787"/>
              </p:ext>
            </p:extLst>
          </p:nvPr>
        </p:nvGraphicFramePr>
        <p:xfrm>
          <a:off x="3700652" y="997408"/>
          <a:ext cx="8128000" cy="586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Ορθογώνιο 11">
            <a:extLst>
              <a:ext uri="{FF2B5EF4-FFF2-40B4-BE49-F238E27FC236}">
                <a16:creationId xmlns:a16="http://schemas.microsoft.com/office/drawing/2014/main" id="{F72782E3-5021-4FFB-BA42-41342CBA904F}"/>
              </a:ext>
            </a:extLst>
          </p:cNvPr>
          <p:cNvSpPr/>
          <p:nvPr/>
        </p:nvSpPr>
        <p:spPr>
          <a:xfrm>
            <a:off x="181673" y="2843094"/>
            <a:ext cx="2539007" cy="636236"/>
          </a:xfrm>
          <a:prstGeom prst="rect">
            <a:avLst/>
          </a:prstGeom>
          <a:solidFill>
            <a:srgbClr val="FFC000">
              <a:alpha val="90000"/>
            </a:srgbClr>
          </a:solidFill>
          <a:ln w="57150">
            <a:solidFill>
              <a:srgbClr val="0070C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dirty="0"/>
          </a:p>
        </p:txBody>
      </p:sp>
      <p:grpSp>
        <p:nvGrpSpPr>
          <p:cNvPr id="5" name="Ομάδα 4">
            <a:extLst>
              <a:ext uri="{FF2B5EF4-FFF2-40B4-BE49-F238E27FC236}">
                <a16:creationId xmlns:a16="http://schemas.microsoft.com/office/drawing/2014/main" id="{655AD095-A9E6-43CC-8085-36C090758F3B}"/>
              </a:ext>
            </a:extLst>
          </p:cNvPr>
          <p:cNvGrpSpPr/>
          <p:nvPr/>
        </p:nvGrpSpPr>
        <p:grpSpPr>
          <a:xfrm>
            <a:off x="82859" y="568172"/>
            <a:ext cx="2456147" cy="2317072"/>
            <a:chOff x="1587" y="677280"/>
            <a:chExt cx="1692671" cy="1692671"/>
          </a:xfrm>
          <a:blipFill>
            <a:blip r:embed="rId7"/>
            <a:tile tx="0" ty="0" sx="100000" sy="100000" flip="none" algn="tl"/>
          </a:blipFill>
        </p:grpSpPr>
        <p:sp>
          <p:nvSpPr>
            <p:cNvPr id="6" name="Οβάλ 5">
              <a:extLst>
                <a:ext uri="{FF2B5EF4-FFF2-40B4-BE49-F238E27FC236}">
                  <a16:creationId xmlns:a16="http://schemas.microsoft.com/office/drawing/2014/main" id="{22E70EA7-490C-472D-914A-A97BB1B5D4E3}"/>
                </a:ext>
              </a:extLst>
            </p:cNvPr>
            <p:cNvSpPr/>
            <p:nvPr/>
          </p:nvSpPr>
          <p:spPr>
            <a:xfrm>
              <a:off x="1587" y="677280"/>
              <a:ext cx="1692671" cy="1692671"/>
            </a:xfrm>
            <a:prstGeom prst="ellipse">
              <a:avLst/>
            </a:prstGeom>
            <a:grpFill/>
            <a:ln w="5715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Οβάλ 4">
              <a:extLst>
                <a:ext uri="{FF2B5EF4-FFF2-40B4-BE49-F238E27FC236}">
                  <a16:creationId xmlns:a16="http://schemas.microsoft.com/office/drawing/2014/main" id="{4E76E4CC-BB92-45CA-A10D-07DC23BD3C6B}"/>
                </a:ext>
              </a:extLst>
            </p:cNvPr>
            <p:cNvSpPr txBox="1"/>
            <p:nvPr/>
          </p:nvSpPr>
          <p:spPr>
            <a:xfrm>
              <a:off x="249473" y="925166"/>
              <a:ext cx="1196899" cy="11968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a:p>
          </p:txBody>
        </p:sp>
      </p:grpSp>
      <p:sp>
        <p:nvSpPr>
          <p:cNvPr id="14" name="Ορθογώνιο 13">
            <a:extLst>
              <a:ext uri="{FF2B5EF4-FFF2-40B4-BE49-F238E27FC236}">
                <a16:creationId xmlns:a16="http://schemas.microsoft.com/office/drawing/2014/main" id="{BCA709AE-0029-4587-926F-312CDC0473D6}"/>
              </a:ext>
            </a:extLst>
          </p:cNvPr>
          <p:cNvSpPr/>
          <p:nvPr/>
        </p:nvSpPr>
        <p:spPr>
          <a:xfrm>
            <a:off x="408284" y="3467759"/>
            <a:ext cx="2539007" cy="636236"/>
          </a:xfrm>
          <a:prstGeom prst="rect">
            <a:avLst/>
          </a:prstGeom>
          <a:solidFill>
            <a:srgbClr val="FFC000">
              <a:alpha val="90000"/>
            </a:srgbClr>
          </a:solidFill>
          <a:ln w="57150">
            <a:solidFill>
              <a:srgbClr val="0070C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5" name="Γραφικό 14" descr="Άτομο που τρώει">
            <a:extLst>
              <a:ext uri="{FF2B5EF4-FFF2-40B4-BE49-F238E27FC236}">
                <a16:creationId xmlns:a16="http://schemas.microsoft.com/office/drawing/2014/main" id="{C982C80A-33B3-42E8-B030-687FA71611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9703" y="3945723"/>
            <a:ext cx="3395485" cy="3395485"/>
          </a:xfrm>
          <a:prstGeom prst="rect">
            <a:avLst/>
          </a:prstGeom>
        </p:spPr>
      </p:pic>
      <p:sp>
        <p:nvSpPr>
          <p:cNvPr id="16" name="Επεξήγηση: Γραμμή 15">
            <a:extLst>
              <a:ext uri="{FF2B5EF4-FFF2-40B4-BE49-F238E27FC236}">
                <a16:creationId xmlns:a16="http://schemas.microsoft.com/office/drawing/2014/main" id="{CA591B07-ECCE-464B-BCEE-BAC7FF3F8FB7}"/>
              </a:ext>
            </a:extLst>
          </p:cNvPr>
          <p:cNvSpPr/>
          <p:nvPr/>
        </p:nvSpPr>
        <p:spPr>
          <a:xfrm>
            <a:off x="6216341" y="1831590"/>
            <a:ext cx="1384917" cy="763480"/>
          </a:xfrm>
          <a:prstGeom prst="borderCallout1">
            <a:avLst/>
          </a:prstGeom>
          <a:blipFill>
            <a:blip r:embed="rId10"/>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0000"/>
                </a:solidFill>
              </a:rPr>
              <a:t>Compulsory</a:t>
            </a:r>
            <a:endParaRPr lang="el-GR" b="1" dirty="0">
              <a:solidFill>
                <a:srgbClr val="FF0000"/>
              </a:solidFill>
            </a:endParaRPr>
          </a:p>
        </p:txBody>
      </p:sp>
      <p:sp>
        <p:nvSpPr>
          <p:cNvPr id="17" name="Επεξήγηση: Γραμμή 16">
            <a:extLst>
              <a:ext uri="{FF2B5EF4-FFF2-40B4-BE49-F238E27FC236}">
                <a16:creationId xmlns:a16="http://schemas.microsoft.com/office/drawing/2014/main" id="{306F73E9-BA6E-4873-9008-2187E6490377}"/>
              </a:ext>
            </a:extLst>
          </p:cNvPr>
          <p:cNvSpPr/>
          <p:nvPr/>
        </p:nvSpPr>
        <p:spPr>
          <a:xfrm>
            <a:off x="10653205" y="2704279"/>
            <a:ext cx="1538796" cy="763480"/>
          </a:xfrm>
          <a:prstGeom prst="borderCallout1">
            <a:avLst/>
          </a:prstGeom>
          <a:blipFill>
            <a:blip r:embed="rId10"/>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Non compulsory</a:t>
            </a:r>
            <a:endParaRPr lang="el-GR" b="1" dirty="0">
              <a:solidFill>
                <a:srgbClr val="FF0000"/>
              </a:solidFill>
            </a:endParaRPr>
          </a:p>
        </p:txBody>
      </p:sp>
      <p:sp>
        <p:nvSpPr>
          <p:cNvPr id="18" name="TextBox 17">
            <a:extLst>
              <a:ext uri="{FF2B5EF4-FFF2-40B4-BE49-F238E27FC236}">
                <a16:creationId xmlns:a16="http://schemas.microsoft.com/office/drawing/2014/main" id="{24B26886-E976-46A3-BB51-521773ECCB84}"/>
              </a:ext>
            </a:extLst>
          </p:cNvPr>
          <p:cNvSpPr txBox="1"/>
          <p:nvPr/>
        </p:nvSpPr>
        <p:spPr>
          <a:xfrm>
            <a:off x="442552" y="1136112"/>
            <a:ext cx="2096453" cy="1077218"/>
          </a:xfrm>
          <a:prstGeom prst="rect">
            <a:avLst/>
          </a:prstGeom>
          <a:noFill/>
        </p:spPr>
        <p:txBody>
          <a:bodyPr wrap="square">
            <a:spAutoFit/>
          </a:bodyPr>
          <a:lstStyle/>
          <a:p>
            <a:pPr lvl="0"/>
            <a:r>
              <a:rPr lang="en-US" sz="3200" b="1" dirty="0">
                <a:solidFill>
                  <a:schemeClr val="bg1"/>
                </a:solidFill>
              </a:rPr>
              <a:t>Secondary</a:t>
            </a:r>
          </a:p>
          <a:p>
            <a:pPr lvl="0"/>
            <a:r>
              <a:rPr lang="en-US" sz="3200" b="1" dirty="0">
                <a:solidFill>
                  <a:schemeClr val="bg1"/>
                </a:solidFill>
              </a:rPr>
              <a:t>education</a:t>
            </a:r>
            <a:endParaRPr lang="el-GR" sz="3200" b="1" dirty="0">
              <a:solidFill>
                <a:schemeClr val="bg1"/>
              </a:solidFill>
            </a:endParaRPr>
          </a:p>
        </p:txBody>
      </p:sp>
      <p:sp>
        <p:nvSpPr>
          <p:cNvPr id="20" name="TextBox 19">
            <a:extLst>
              <a:ext uri="{FF2B5EF4-FFF2-40B4-BE49-F238E27FC236}">
                <a16:creationId xmlns:a16="http://schemas.microsoft.com/office/drawing/2014/main" id="{F7C53337-D623-4DDC-8368-CF537C2D22C9}"/>
              </a:ext>
            </a:extLst>
          </p:cNvPr>
          <p:cNvSpPr txBox="1"/>
          <p:nvPr/>
        </p:nvSpPr>
        <p:spPr>
          <a:xfrm>
            <a:off x="792086" y="3030925"/>
            <a:ext cx="2456147" cy="461665"/>
          </a:xfrm>
          <a:prstGeom prst="rect">
            <a:avLst/>
          </a:prstGeom>
          <a:noFill/>
        </p:spPr>
        <p:txBody>
          <a:bodyPr wrap="square">
            <a:spAutoFit/>
          </a:bodyPr>
          <a:lstStyle/>
          <a:p>
            <a:pPr lvl="0"/>
            <a:r>
              <a:rPr lang="en-US" sz="2400" b="1" dirty="0" err="1">
                <a:solidFill>
                  <a:schemeClr val="tx1"/>
                </a:solidFill>
              </a:rPr>
              <a:t>Gymnasio</a:t>
            </a:r>
            <a:endParaRPr lang="el-GR" sz="2400" b="1" dirty="0">
              <a:solidFill>
                <a:schemeClr val="tx1"/>
              </a:solidFill>
            </a:endParaRPr>
          </a:p>
        </p:txBody>
      </p:sp>
      <p:sp>
        <p:nvSpPr>
          <p:cNvPr id="22" name="TextBox 21">
            <a:extLst>
              <a:ext uri="{FF2B5EF4-FFF2-40B4-BE49-F238E27FC236}">
                <a16:creationId xmlns:a16="http://schemas.microsoft.com/office/drawing/2014/main" id="{15305AEB-7F52-4A15-9118-CE6BAEF7A945}"/>
              </a:ext>
            </a:extLst>
          </p:cNvPr>
          <p:cNvSpPr txBox="1"/>
          <p:nvPr/>
        </p:nvSpPr>
        <p:spPr>
          <a:xfrm>
            <a:off x="1043964" y="3528215"/>
            <a:ext cx="1298359" cy="461665"/>
          </a:xfrm>
          <a:prstGeom prst="rect">
            <a:avLst/>
          </a:prstGeom>
          <a:noFill/>
        </p:spPr>
        <p:txBody>
          <a:bodyPr wrap="square">
            <a:spAutoFit/>
          </a:bodyPr>
          <a:lstStyle/>
          <a:p>
            <a:pPr lvl="0"/>
            <a:r>
              <a:rPr lang="en-US" sz="2400" b="1" dirty="0" err="1">
                <a:solidFill>
                  <a:schemeClr val="tx1"/>
                </a:solidFill>
              </a:rPr>
              <a:t>Lykeio</a:t>
            </a:r>
            <a:endParaRPr lang="el-GR" sz="2400" b="1" dirty="0">
              <a:solidFill>
                <a:schemeClr val="tx1"/>
              </a:solidFill>
            </a:endParaRPr>
          </a:p>
        </p:txBody>
      </p:sp>
    </p:spTree>
    <p:extLst>
      <p:ext uri="{BB962C8B-B14F-4D97-AF65-F5344CB8AC3E}">
        <p14:creationId xmlns:p14="http://schemas.microsoft.com/office/powerpoint/2010/main" val="564533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D3C97-E236-424D-9EDB-72F6D2BE4D04}"/>
              </a:ext>
            </a:extLst>
          </p:cNvPr>
          <p:cNvSpPr txBox="1"/>
          <p:nvPr/>
        </p:nvSpPr>
        <p:spPr>
          <a:xfrm>
            <a:off x="1731146" y="797510"/>
            <a:ext cx="8957568" cy="5632311"/>
          </a:xfrm>
          <a:prstGeom prst="rect">
            <a:avLst/>
          </a:prstGeom>
          <a:noFill/>
        </p:spPr>
        <p:txBody>
          <a:bodyPr wrap="square">
            <a:spAutoFit/>
          </a:bodyPr>
          <a:lstStyle/>
          <a:p>
            <a:r>
              <a:rPr lang="en-US" sz="2400" b="1" u="sng" dirty="0">
                <a:solidFill>
                  <a:srgbClr val="FF0000"/>
                </a:solidFill>
                <a:effectLst/>
                <a:latin typeface="Helvetica" panose="020B0604020202020204" pitchFamily="34" charset="0"/>
                <a:ea typeface="Times New Roman" panose="02020603050405020304" pitchFamily="18" charset="0"/>
              </a:rPr>
              <a:t>Other types of Secondary Schools </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Experimental Schools</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Music Schools</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Evening Schools:</a:t>
            </a:r>
            <a:r>
              <a:rPr lang="en-US" sz="2400" b="1" i="1" dirty="0">
                <a:solidFill>
                  <a:srgbClr val="7030A0"/>
                </a:solidFill>
                <a:effectLst/>
                <a:latin typeface="Helvetica" panose="020B0604020202020204" pitchFamily="34" charset="0"/>
                <a:ea typeface="Times New Roman" panose="02020603050405020304" pitchFamily="18" charset="0"/>
              </a:rPr>
              <a:t> </a:t>
            </a:r>
            <a:r>
              <a:rPr lang="en-US" sz="2400" b="1" dirty="0">
                <a:solidFill>
                  <a:schemeClr val="tx2"/>
                </a:solidFill>
                <a:effectLst/>
                <a:latin typeface="Helvetica" panose="020B0604020202020204" pitchFamily="34" charset="0"/>
                <a:ea typeface="Times New Roman" panose="02020603050405020304" pitchFamily="18" charset="0"/>
              </a:rPr>
              <a:t>Junior/ Senior High/Vocational Senior High Schools: they operate in the evening </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Art Schools: </a:t>
            </a:r>
            <a:r>
              <a:rPr lang="en-US" sz="2400" b="1" dirty="0">
                <a:solidFill>
                  <a:schemeClr val="tx2"/>
                </a:solidFill>
                <a:effectLst/>
                <a:latin typeface="Helvetica" panose="020B0604020202020204" pitchFamily="34" charset="0"/>
                <a:ea typeface="Times New Roman" panose="02020603050405020304" pitchFamily="18" charset="0"/>
              </a:rPr>
              <a:t>they foster students who have a special interest in painting, drama, dancing </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Ecclesiastic Schools: </a:t>
            </a:r>
            <a:r>
              <a:rPr lang="en-US" sz="2400" b="1" dirty="0">
                <a:solidFill>
                  <a:schemeClr val="tx2"/>
                </a:solidFill>
                <a:effectLst/>
                <a:latin typeface="Helvetica" panose="020B0604020202020204" pitchFamily="34" charset="0"/>
                <a:ea typeface="Times New Roman" panose="02020603050405020304" pitchFamily="18" charset="0"/>
              </a:rPr>
              <a:t>they are </a:t>
            </a:r>
            <a:r>
              <a:rPr lang="en-US" sz="2400" b="1" dirty="0" err="1">
                <a:solidFill>
                  <a:schemeClr val="tx2"/>
                </a:solidFill>
                <a:effectLst/>
                <a:latin typeface="Helvetica" panose="020B0604020202020204" pitchFamily="34" charset="0"/>
                <a:ea typeface="Times New Roman" panose="02020603050405020304" pitchFamily="18" charset="0"/>
              </a:rPr>
              <a:t>specialised</a:t>
            </a:r>
            <a:r>
              <a:rPr lang="en-US" sz="2400" b="1" dirty="0">
                <a:solidFill>
                  <a:schemeClr val="tx2"/>
                </a:solidFill>
                <a:effectLst/>
                <a:latin typeface="Helvetica" panose="020B0604020202020204" pitchFamily="34" charset="0"/>
                <a:ea typeface="Times New Roman" panose="02020603050405020304" pitchFamily="18" charset="0"/>
              </a:rPr>
              <a:t> in theological knowledge for pupils wishing to follow clerical professions</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Cross-</a:t>
            </a:r>
            <a:r>
              <a:rPr lang="en-US" sz="2400" b="1" i="1" u="sng" dirty="0">
                <a:solidFill>
                  <a:srgbClr val="7030A0"/>
                </a:solidFill>
                <a:latin typeface="Helvetica" panose="020B0604020202020204" pitchFamily="34" charset="0"/>
                <a:ea typeface="Times New Roman" panose="02020603050405020304" pitchFamily="18" charset="0"/>
              </a:rPr>
              <a:t>Cultural education Schools</a:t>
            </a:r>
          </a:p>
          <a:p>
            <a:pPr marL="285750" indent="-285750">
              <a:buFont typeface="Arial" panose="020B0604020202020204" pitchFamily="34" charset="0"/>
              <a:buChar char="•"/>
            </a:pPr>
            <a:r>
              <a:rPr lang="en-US" sz="2400" b="1" i="1" u="sng" dirty="0">
                <a:solidFill>
                  <a:srgbClr val="7030A0"/>
                </a:solidFill>
                <a:latin typeface="Helvetica" panose="020B0604020202020204" pitchFamily="34" charset="0"/>
                <a:ea typeface="Times New Roman" panose="02020603050405020304" pitchFamily="18" charset="0"/>
              </a:rPr>
              <a:t>Minority schools</a:t>
            </a:r>
          </a:p>
          <a:p>
            <a:pPr marL="285750" indent="-285750">
              <a:buFont typeface="Arial" panose="020B0604020202020204" pitchFamily="34" charset="0"/>
              <a:buChar char="•"/>
            </a:pPr>
            <a:r>
              <a:rPr lang="en-US" sz="2400" b="1" i="1" u="sng" dirty="0">
                <a:solidFill>
                  <a:srgbClr val="7030A0"/>
                </a:solidFill>
                <a:effectLst/>
                <a:latin typeface="Helvetica" panose="020B0604020202020204" pitchFamily="34" charset="0"/>
                <a:ea typeface="Times New Roman" panose="02020603050405020304" pitchFamily="18" charset="0"/>
              </a:rPr>
              <a:t>Special needs Schools</a:t>
            </a:r>
          </a:p>
          <a:p>
            <a:pPr marL="285750" indent="-285750">
              <a:buFont typeface="Arial" panose="020B0604020202020204" pitchFamily="34" charset="0"/>
              <a:buChar char="•"/>
            </a:pPr>
            <a:r>
              <a:rPr lang="en-US" sz="2400" b="1" i="1" u="sng" dirty="0">
                <a:solidFill>
                  <a:srgbClr val="7030A0"/>
                </a:solidFill>
                <a:latin typeface="Helvetica" panose="020B0604020202020204" pitchFamily="34" charset="0"/>
              </a:rPr>
              <a:t>Reception Structures for the Education of Refugee Children</a:t>
            </a:r>
            <a:endParaRPr lang="el-GR" sz="2400" b="1" i="1" u="sng" dirty="0">
              <a:solidFill>
                <a:srgbClr val="7030A0"/>
              </a:solidFill>
            </a:endParaRPr>
          </a:p>
        </p:txBody>
      </p:sp>
    </p:spTree>
    <p:extLst>
      <p:ext uri="{BB962C8B-B14F-4D97-AF65-F5344CB8AC3E}">
        <p14:creationId xmlns:p14="http://schemas.microsoft.com/office/powerpoint/2010/main" val="119699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65859-5A3E-4A09-B491-39F28D3EC632}"/>
              </a:ext>
            </a:extLst>
          </p:cNvPr>
          <p:cNvSpPr txBox="1"/>
          <p:nvPr/>
        </p:nvSpPr>
        <p:spPr>
          <a:xfrm>
            <a:off x="1781360" y="1235291"/>
            <a:ext cx="8498982" cy="4062651"/>
          </a:xfrm>
          <a:prstGeom prst="rect">
            <a:avLst/>
          </a:prstGeom>
          <a:blipFill>
            <a:blip r:embed="rId2"/>
            <a:tile tx="0" ty="0" sx="100000" sy="100000" flip="none" algn="tl"/>
          </a:blipFill>
        </p:spPr>
        <p:txBody>
          <a:bodyPr wrap="square" rtlCol="0">
            <a:spAutoFit/>
          </a:bodyPr>
          <a:lstStyle/>
          <a:p>
            <a:r>
              <a:rPr lang="en-US" sz="3600" b="1" dirty="0">
                <a:solidFill>
                  <a:srgbClr val="002060"/>
                </a:solidFill>
              </a:rPr>
              <a:t>PRIVATE sector</a:t>
            </a:r>
          </a:p>
          <a:p>
            <a:endParaRPr lang="en-US" sz="2400" b="1" dirty="0">
              <a:solidFill>
                <a:srgbClr val="7030A0"/>
              </a:solidFill>
            </a:endParaRPr>
          </a:p>
          <a:p>
            <a:r>
              <a:rPr lang="en-US" sz="3600" b="1" dirty="0">
                <a:solidFill>
                  <a:srgbClr val="7030A0"/>
                </a:solidFill>
              </a:rPr>
              <a:t>There are private schools in all basic aforementioned educational areas of primary &amp; secondary education that are licensed &amp; function under certain rules set by the Ministry of Education.</a:t>
            </a:r>
            <a:endParaRPr lang="en-US" sz="2800" b="1" dirty="0"/>
          </a:p>
          <a:p>
            <a:endParaRPr lang="el-GR" b="1" dirty="0"/>
          </a:p>
        </p:txBody>
      </p:sp>
    </p:spTree>
    <p:extLst>
      <p:ext uri="{BB962C8B-B14F-4D97-AF65-F5344CB8AC3E}">
        <p14:creationId xmlns:p14="http://schemas.microsoft.com/office/powerpoint/2010/main" val="409361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4A6B1-96AB-4103-A3D1-0F0EFFAAF59D}"/>
              </a:ext>
            </a:extLst>
          </p:cNvPr>
          <p:cNvSpPr>
            <a:spLocks noGrp="1"/>
          </p:cNvSpPr>
          <p:nvPr>
            <p:ph type="ctrTitle"/>
          </p:nvPr>
        </p:nvSpPr>
        <p:spPr>
          <a:xfrm>
            <a:off x="2923217" y="5160145"/>
            <a:ext cx="6815669" cy="1515533"/>
          </a:xfrm>
        </p:spPr>
        <p:txBody>
          <a:bodyPr/>
          <a:lstStyle/>
          <a:p>
            <a:br>
              <a:rPr lang="en-US" sz="4000" dirty="0"/>
            </a:br>
            <a:br>
              <a:rPr lang="en-US" sz="4000" dirty="0"/>
            </a:br>
            <a:r>
              <a:rPr lang="en-US" sz="4000" dirty="0"/>
              <a:t>The students, in order to continue their studies in higher-tertiary education take part in national level exams, named </a:t>
            </a:r>
            <a:r>
              <a:rPr lang="en-US" sz="4000" dirty="0" err="1"/>
              <a:t>Panellenies</a:t>
            </a:r>
            <a:br>
              <a:rPr lang="en-US" sz="4000" dirty="0"/>
            </a:br>
            <a:br>
              <a:rPr lang="en-US" sz="4000" dirty="0"/>
            </a:br>
            <a:r>
              <a:rPr lang="en-US" sz="4000" dirty="0">
                <a:solidFill>
                  <a:srgbClr val="002060"/>
                </a:solidFill>
                <a:highlight>
                  <a:srgbClr val="FFFF00"/>
                </a:highlight>
              </a:rPr>
              <a:t>Hellas- E</a:t>
            </a:r>
            <a:r>
              <a:rPr lang="el-GR" sz="4000" dirty="0" err="1">
                <a:solidFill>
                  <a:srgbClr val="002060"/>
                </a:solidFill>
                <a:highlight>
                  <a:srgbClr val="FFFF00"/>
                </a:highlight>
              </a:rPr>
              <a:t>λλάς</a:t>
            </a:r>
            <a:r>
              <a:rPr lang="en-US" sz="4000" dirty="0">
                <a:solidFill>
                  <a:srgbClr val="002060"/>
                </a:solidFill>
                <a:highlight>
                  <a:srgbClr val="FFFF00"/>
                </a:highlight>
              </a:rPr>
              <a:t>/</a:t>
            </a:r>
            <a:r>
              <a:rPr lang="el-GR" sz="4000" dirty="0">
                <a:solidFill>
                  <a:srgbClr val="002060"/>
                </a:solidFill>
                <a:highlight>
                  <a:srgbClr val="FFFF00"/>
                </a:highlight>
              </a:rPr>
              <a:t>Ελλάδα</a:t>
            </a:r>
            <a:r>
              <a:rPr lang="en-US" sz="4000" dirty="0">
                <a:solidFill>
                  <a:srgbClr val="002060"/>
                </a:solidFill>
                <a:highlight>
                  <a:srgbClr val="FFFF00"/>
                </a:highlight>
              </a:rPr>
              <a:t> </a:t>
            </a:r>
            <a:br>
              <a:rPr lang="el-GR" sz="4000" dirty="0">
                <a:solidFill>
                  <a:srgbClr val="002060"/>
                </a:solidFill>
                <a:highlight>
                  <a:srgbClr val="FFFF00"/>
                </a:highlight>
              </a:rPr>
            </a:br>
            <a:r>
              <a:rPr lang="en-US" sz="4000" dirty="0" err="1">
                <a:solidFill>
                  <a:srgbClr val="002060"/>
                </a:solidFill>
                <a:highlight>
                  <a:srgbClr val="FFFF00"/>
                </a:highlight>
              </a:rPr>
              <a:t>Hellinic</a:t>
            </a:r>
            <a:r>
              <a:rPr lang="en-US" sz="4000" dirty="0">
                <a:solidFill>
                  <a:srgbClr val="002060"/>
                </a:solidFill>
                <a:highlight>
                  <a:srgbClr val="FFFF00"/>
                </a:highlight>
              </a:rPr>
              <a:t> Republic</a:t>
            </a:r>
            <a:endParaRPr lang="el-GR" sz="4000" dirty="0">
              <a:solidFill>
                <a:srgbClr val="002060"/>
              </a:solidFill>
              <a:highlight>
                <a:srgbClr val="FFFF00"/>
              </a:highlight>
            </a:endParaRPr>
          </a:p>
        </p:txBody>
      </p:sp>
    </p:spTree>
    <p:extLst>
      <p:ext uri="{BB962C8B-B14F-4D97-AF65-F5344CB8AC3E}">
        <p14:creationId xmlns:p14="http://schemas.microsoft.com/office/powerpoint/2010/main" val="226606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CD4C9-DDB3-4284-B24B-9CD0A7E4F607}"/>
              </a:ext>
            </a:extLst>
          </p:cNvPr>
          <p:cNvSpPr txBox="1"/>
          <p:nvPr/>
        </p:nvSpPr>
        <p:spPr>
          <a:xfrm>
            <a:off x="1185168" y="616972"/>
            <a:ext cx="9627834" cy="584775"/>
          </a:xfrm>
          <a:prstGeom prst="rect">
            <a:avLst/>
          </a:prstGeom>
          <a:noFill/>
        </p:spPr>
        <p:txBody>
          <a:bodyPr wrap="square">
            <a:spAutoFit/>
          </a:bodyPr>
          <a:lstStyle/>
          <a:p>
            <a:r>
              <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Primary education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is divided in </a:t>
            </a:r>
            <a:r>
              <a:rPr lang="en-US" sz="3200" b="1" dirty="0">
                <a:latin typeface="Calibri" panose="020F0502020204030204" pitchFamily="34" charset="0"/>
                <a:ea typeface="Calibri" panose="020F0502020204030204" pitchFamily="34" charset="0"/>
                <a:cs typeface="Times New Roman" panose="02020603050405020304" pitchFamily="18" charset="0"/>
              </a:rPr>
              <a:t>2</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sub categories</a:t>
            </a:r>
            <a:endPar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id="{DBDAD3BE-4297-4688-9601-E8B4C604A5FF}"/>
              </a:ext>
            </a:extLst>
          </p:cNvPr>
          <p:cNvGraphicFramePr/>
          <p:nvPr>
            <p:extLst>
              <p:ext uri="{D42A27DB-BD31-4B8C-83A1-F6EECF244321}">
                <p14:modId xmlns:p14="http://schemas.microsoft.com/office/powerpoint/2010/main" val="67352361"/>
              </p:ext>
            </p:extLst>
          </p:nvPr>
        </p:nvGraphicFramePr>
        <p:xfrm>
          <a:off x="754602" y="719666"/>
          <a:ext cx="95119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C55B510-F9D8-4F5D-A3D8-866C8CDCDC89}"/>
              </a:ext>
            </a:extLst>
          </p:cNvPr>
          <p:cNvSpPr txBox="1"/>
          <p:nvPr/>
        </p:nvSpPr>
        <p:spPr>
          <a:xfrm>
            <a:off x="9119834" y="4661005"/>
            <a:ext cx="3072166" cy="1477328"/>
          </a:xfrm>
          <a:prstGeom prst="rect">
            <a:avLst/>
          </a:prstGeom>
          <a:noFill/>
        </p:spPr>
        <p:txBody>
          <a:bodyPr wrap="square" rtlCol="0">
            <a:spAutoFit/>
          </a:bodyPr>
          <a:lstStyle/>
          <a:p>
            <a:endParaRPr lang="en-US" b="1" dirty="0"/>
          </a:p>
          <a:p>
            <a:r>
              <a:rPr lang="en-US" b="1" dirty="0"/>
              <a:t>Duration of Postgraduate studies: usually 2 years</a:t>
            </a:r>
          </a:p>
          <a:p>
            <a:r>
              <a:rPr lang="en-US" b="1" dirty="0"/>
              <a:t>Duration of doctorates at least 3 years</a:t>
            </a:r>
            <a:endParaRPr lang="el-GR" b="1" dirty="0"/>
          </a:p>
        </p:txBody>
      </p:sp>
      <p:sp>
        <p:nvSpPr>
          <p:cNvPr id="11" name="TextBox 10">
            <a:extLst>
              <a:ext uri="{FF2B5EF4-FFF2-40B4-BE49-F238E27FC236}">
                <a16:creationId xmlns:a16="http://schemas.microsoft.com/office/drawing/2014/main" id="{2E874531-8D85-4B45-AB0B-C4CA7354B14A}"/>
              </a:ext>
            </a:extLst>
          </p:cNvPr>
          <p:cNvSpPr txBox="1"/>
          <p:nvPr/>
        </p:nvSpPr>
        <p:spPr>
          <a:xfrm>
            <a:off x="8842159" y="3281047"/>
            <a:ext cx="2025300" cy="1754326"/>
          </a:xfrm>
          <a:prstGeom prst="rect">
            <a:avLst/>
          </a:prstGeom>
          <a:noFill/>
        </p:spPr>
        <p:txBody>
          <a:bodyPr wrap="square">
            <a:spAutoFit/>
          </a:bodyPr>
          <a:lstStyle/>
          <a:p>
            <a:pPr lvl="1"/>
            <a:r>
              <a:rPr lang="en-US" b="1" dirty="0"/>
              <a:t>Post-</a:t>
            </a:r>
          </a:p>
          <a:p>
            <a:pPr lvl="1"/>
            <a:r>
              <a:rPr lang="en-US" b="1" dirty="0"/>
              <a:t>graduate</a:t>
            </a:r>
          </a:p>
          <a:p>
            <a:pPr lvl="1"/>
            <a:r>
              <a:rPr lang="en-US" b="1" dirty="0"/>
              <a:t>  Studies/</a:t>
            </a:r>
          </a:p>
          <a:p>
            <a:pPr lvl="0"/>
            <a:r>
              <a:rPr lang="en-US" b="1" dirty="0"/>
              <a:t>       Doctoral</a:t>
            </a:r>
          </a:p>
          <a:p>
            <a:pPr lvl="0"/>
            <a:r>
              <a:rPr lang="en-US" sz="1800" b="1" dirty="0"/>
              <a:t>          Studies</a:t>
            </a:r>
          </a:p>
          <a:p>
            <a:pPr lvl="0"/>
            <a:endParaRPr lang="el-GR" sz="1800" b="1" dirty="0"/>
          </a:p>
        </p:txBody>
      </p:sp>
      <p:pic>
        <p:nvPicPr>
          <p:cNvPr id="12" name="Εικόνα 11">
            <a:extLst>
              <a:ext uri="{FF2B5EF4-FFF2-40B4-BE49-F238E27FC236}">
                <a16:creationId xmlns:a16="http://schemas.microsoft.com/office/drawing/2014/main" id="{BD118E27-3C53-4E0F-9C24-8040121734FD}"/>
              </a:ext>
            </a:extLst>
          </p:cNvPr>
          <p:cNvPicPr>
            <a:picLocks noChangeAspect="1"/>
          </p:cNvPicPr>
          <p:nvPr/>
        </p:nvPicPr>
        <p:blipFill>
          <a:blip r:embed="rId7"/>
          <a:stretch>
            <a:fillRect/>
          </a:stretch>
        </p:blipFill>
        <p:spPr>
          <a:xfrm>
            <a:off x="4110361" y="3802936"/>
            <a:ext cx="4440026" cy="3055064"/>
          </a:xfrm>
          <a:prstGeom prst="rect">
            <a:avLst/>
          </a:prstGeom>
        </p:spPr>
      </p:pic>
      <p:pic>
        <p:nvPicPr>
          <p:cNvPr id="13" name="Εικόνα 12">
            <a:extLst>
              <a:ext uri="{FF2B5EF4-FFF2-40B4-BE49-F238E27FC236}">
                <a16:creationId xmlns:a16="http://schemas.microsoft.com/office/drawing/2014/main" id="{79F2228F-B786-471F-ACE6-5CEA83845593}"/>
              </a:ext>
            </a:extLst>
          </p:cNvPr>
          <p:cNvPicPr>
            <a:picLocks noChangeAspect="1"/>
          </p:cNvPicPr>
          <p:nvPr/>
        </p:nvPicPr>
        <p:blipFill>
          <a:blip r:embed="rId8"/>
          <a:stretch>
            <a:fillRect/>
          </a:stretch>
        </p:blipFill>
        <p:spPr>
          <a:xfrm>
            <a:off x="101600" y="5558980"/>
            <a:ext cx="3540013" cy="939187"/>
          </a:xfrm>
          <a:prstGeom prst="rect">
            <a:avLst/>
          </a:prstGeom>
        </p:spPr>
      </p:pic>
      <p:sp>
        <p:nvSpPr>
          <p:cNvPr id="5" name="TextBox 4">
            <a:extLst>
              <a:ext uri="{FF2B5EF4-FFF2-40B4-BE49-F238E27FC236}">
                <a16:creationId xmlns:a16="http://schemas.microsoft.com/office/drawing/2014/main" id="{1BC750CE-21EF-4F67-96D1-D0DA3B93ABCF}"/>
              </a:ext>
            </a:extLst>
          </p:cNvPr>
          <p:cNvSpPr txBox="1"/>
          <p:nvPr/>
        </p:nvSpPr>
        <p:spPr>
          <a:xfrm>
            <a:off x="905523" y="573746"/>
            <a:ext cx="2201662" cy="646331"/>
          </a:xfrm>
          <a:prstGeom prst="rect">
            <a:avLst/>
          </a:prstGeom>
          <a:solidFill>
            <a:schemeClr val="bg1"/>
          </a:solidFill>
        </p:spPr>
        <p:txBody>
          <a:bodyPr wrap="square" rtlCol="0">
            <a:spAutoFit/>
          </a:bodyPr>
          <a:lstStyle/>
          <a:p>
            <a:r>
              <a:rPr lang="en-US" sz="3600" b="1" dirty="0">
                <a:solidFill>
                  <a:schemeClr val="accent1">
                    <a:lumMod val="75000"/>
                  </a:schemeClr>
                </a:solidFill>
              </a:rPr>
              <a:t>3. Tertiary</a:t>
            </a:r>
            <a:endParaRPr lang="el-GR" sz="3600" b="1" dirty="0">
              <a:solidFill>
                <a:schemeClr val="accent1">
                  <a:lumMod val="75000"/>
                </a:schemeClr>
              </a:solidFill>
            </a:endParaRPr>
          </a:p>
        </p:txBody>
      </p:sp>
    </p:spTree>
    <p:extLst>
      <p:ext uri="{BB962C8B-B14F-4D97-AF65-F5344CB8AC3E}">
        <p14:creationId xmlns:p14="http://schemas.microsoft.com/office/powerpoint/2010/main" val="117640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64A04D44-504C-4B2E-AF4B-BC1D7E806DF0}"/>
              </a:ext>
            </a:extLst>
          </p:cNvPr>
          <p:cNvGraphicFramePr/>
          <p:nvPr>
            <p:extLst>
              <p:ext uri="{D42A27DB-BD31-4B8C-83A1-F6EECF244321}">
                <p14:modId xmlns:p14="http://schemas.microsoft.com/office/powerpoint/2010/main" val="2735436211"/>
              </p:ext>
            </p:extLst>
          </p:nvPr>
        </p:nvGraphicFramePr>
        <p:xfrm>
          <a:off x="1100831" y="852256"/>
          <a:ext cx="10839635" cy="562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Ομάδα 2">
            <a:extLst>
              <a:ext uri="{FF2B5EF4-FFF2-40B4-BE49-F238E27FC236}">
                <a16:creationId xmlns:a16="http://schemas.microsoft.com/office/drawing/2014/main" id="{1BC54367-63D5-4D16-90F2-F1172F0D822D}"/>
              </a:ext>
            </a:extLst>
          </p:cNvPr>
          <p:cNvGrpSpPr/>
          <p:nvPr/>
        </p:nvGrpSpPr>
        <p:grpSpPr>
          <a:xfrm>
            <a:off x="1547498" y="1180730"/>
            <a:ext cx="2615166" cy="2699589"/>
            <a:chOff x="-3801883" y="8302"/>
            <a:chExt cx="2615166" cy="2449394"/>
          </a:xfrm>
        </p:grpSpPr>
        <p:sp>
          <p:nvSpPr>
            <p:cNvPr id="4" name="Οβάλ 3">
              <a:extLst>
                <a:ext uri="{FF2B5EF4-FFF2-40B4-BE49-F238E27FC236}">
                  <a16:creationId xmlns:a16="http://schemas.microsoft.com/office/drawing/2014/main" id="{69FEAA9B-2033-46D5-96B5-53563ABB56D2}"/>
                </a:ext>
              </a:extLst>
            </p:cNvPr>
            <p:cNvSpPr/>
            <p:nvPr/>
          </p:nvSpPr>
          <p:spPr>
            <a:xfrm>
              <a:off x="-3801883" y="8302"/>
              <a:ext cx="2615166" cy="2449394"/>
            </a:xfrm>
            <a:prstGeom prst="ellipse">
              <a:avLst/>
            </a:prstGeom>
            <a:blipFill rotWithShape="0">
              <a:blip r:embed="rId7"/>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Οβάλ 4">
              <a:extLst>
                <a:ext uri="{FF2B5EF4-FFF2-40B4-BE49-F238E27FC236}">
                  <a16:creationId xmlns:a16="http://schemas.microsoft.com/office/drawing/2014/main" id="{BC0FCE85-C508-4E8C-9F47-63516BDDCCD9}"/>
                </a:ext>
              </a:extLst>
            </p:cNvPr>
            <p:cNvSpPr txBox="1"/>
            <p:nvPr/>
          </p:nvSpPr>
          <p:spPr>
            <a:xfrm>
              <a:off x="-3354517" y="438028"/>
              <a:ext cx="1849202" cy="1731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Lifelong Learning</a:t>
              </a:r>
              <a:endParaRPr lang="el-GR" sz="3200" b="1" kern="1200" dirty="0"/>
            </a:p>
          </p:txBody>
        </p:sp>
      </p:grpSp>
      <p:grpSp>
        <p:nvGrpSpPr>
          <p:cNvPr id="6" name="Ομάδα 5">
            <a:extLst>
              <a:ext uri="{FF2B5EF4-FFF2-40B4-BE49-F238E27FC236}">
                <a16:creationId xmlns:a16="http://schemas.microsoft.com/office/drawing/2014/main" id="{907D42C5-390E-4242-B810-767148718CC7}"/>
              </a:ext>
            </a:extLst>
          </p:cNvPr>
          <p:cNvGrpSpPr/>
          <p:nvPr/>
        </p:nvGrpSpPr>
        <p:grpSpPr>
          <a:xfrm>
            <a:off x="1557219" y="1620879"/>
            <a:ext cx="4945181" cy="4155896"/>
            <a:chOff x="-2937376" y="3048700"/>
            <a:chExt cx="5627311" cy="1935806"/>
          </a:xfrm>
        </p:grpSpPr>
        <p:sp>
          <p:nvSpPr>
            <p:cNvPr id="7" name="Ορθογώνιο 6">
              <a:extLst>
                <a:ext uri="{FF2B5EF4-FFF2-40B4-BE49-F238E27FC236}">
                  <a16:creationId xmlns:a16="http://schemas.microsoft.com/office/drawing/2014/main" id="{A2B40B1E-A3F0-4769-B09A-782CE1B273A8}"/>
                </a:ext>
              </a:extLst>
            </p:cNvPr>
            <p:cNvSpPr/>
            <p:nvPr/>
          </p:nvSpPr>
          <p:spPr>
            <a:xfrm>
              <a:off x="-2937376" y="4099442"/>
              <a:ext cx="3050924" cy="885064"/>
            </a:xfrm>
            <a:prstGeom prst="rect">
              <a:avLst/>
            </a:prstGeom>
            <a:solidFill>
              <a:srgbClr val="FFC000">
                <a:alpha val="90000"/>
              </a:srgbClr>
            </a:solidFill>
            <a:ln w="57150">
              <a:solidFill>
                <a:srgbClr val="0070C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dirty="0"/>
            </a:p>
          </p:txBody>
        </p:sp>
        <p:sp>
          <p:nvSpPr>
            <p:cNvPr id="8" name="TextBox 7">
              <a:extLst>
                <a:ext uri="{FF2B5EF4-FFF2-40B4-BE49-F238E27FC236}">
                  <a16:creationId xmlns:a16="http://schemas.microsoft.com/office/drawing/2014/main" id="{7A373212-893C-4116-98CB-1F499994A16B}"/>
                </a:ext>
              </a:extLst>
            </p:cNvPr>
            <p:cNvSpPr txBox="1"/>
            <p:nvPr/>
          </p:nvSpPr>
          <p:spPr>
            <a:xfrm>
              <a:off x="536535" y="3048700"/>
              <a:ext cx="2153400" cy="4690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dirty="0"/>
                <a:t>    </a:t>
              </a:r>
              <a:endParaRPr lang="el-GR" sz="2000" b="1" kern="1200" dirty="0"/>
            </a:p>
          </p:txBody>
        </p:sp>
      </p:grpSp>
      <p:sp>
        <p:nvSpPr>
          <p:cNvPr id="10" name="TextBox 9">
            <a:extLst>
              <a:ext uri="{FF2B5EF4-FFF2-40B4-BE49-F238E27FC236}">
                <a16:creationId xmlns:a16="http://schemas.microsoft.com/office/drawing/2014/main" id="{E05DA0A0-F394-4A4A-A8B1-93C5C88F18B4}"/>
              </a:ext>
            </a:extLst>
          </p:cNvPr>
          <p:cNvSpPr txBox="1"/>
          <p:nvPr/>
        </p:nvSpPr>
        <p:spPr>
          <a:xfrm>
            <a:off x="1734640" y="3834403"/>
            <a:ext cx="2978458" cy="2585323"/>
          </a:xfrm>
          <a:prstGeom prst="rect">
            <a:avLst/>
          </a:prstGeom>
          <a:noFill/>
        </p:spPr>
        <p:txBody>
          <a:bodyPr wrap="square">
            <a:spAutoFit/>
          </a:bodyPr>
          <a:lstStyle/>
          <a:p>
            <a:pPr marL="285750" indent="-285750">
              <a:buFont typeface="Arial" panose="020B0604020202020204" pitchFamily="34" charset="0"/>
              <a:buChar char="•"/>
            </a:pPr>
            <a:r>
              <a:rPr lang="en-US" sz="1800" b="1" kern="1200" dirty="0"/>
              <a:t> Schools of second chance</a:t>
            </a:r>
          </a:p>
          <a:p>
            <a:pPr marL="285750" indent="-285750">
              <a:buFont typeface="Arial" panose="020B0604020202020204" pitchFamily="34" charset="0"/>
              <a:buChar char="•"/>
            </a:pPr>
            <a:r>
              <a:rPr lang="en-US" b="1" dirty="0"/>
              <a:t>Vocational Training Institutes</a:t>
            </a:r>
          </a:p>
          <a:p>
            <a:pPr marL="285750" indent="-285750">
              <a:buFont typeface="Arial" panose="020B0604020202020204" pitchFamily="34" charset="0"/>
              <a:buChar char="•"/>
            </a:pPr>
            <a:r>
              <a:rPr lang="en-US" b="1" dirty="0"/>
              <a:t>Lifelong Learning centers</a:t>
            </a:r>
          </a:p>
          <a:p>
            <a:pPr marL="285750" indent="-285750">
              <a:buFont typeface="Arial" panose="020B0604020202020204" pitchFamily="34" charset="0"/>
              <a:buChar char="•"/>
            </a:pPr>
            <a:r>
              <a:rPr lang="en-US" b="1" dirty="0"/>
              <a:t>Colleges</a:t>
            </a:r>
          </a:p>
          <a:p>
            <a:endParaRPr lang="en-US" sz="1800" b="1" kern="1200" dirty="0"/>
          </a:p>
          <a:p>
            <a:endParaRPr lang="el-GR" dirty="0"/>
          </a:p>
        </p:txBody>
      </p:sp>
    </p:spTree>
    <p:extLst>
      <p:ext uri="{BB962C8B-B14F-4D97-AF65-F5344CB8AC3E}">
        <p14:creationId xmlns:p14="http://schemas.microsoft.com/office/powerpoint/2010/main" val="230614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9C61C-E0EC-4858-9473-A4D4E72C8F5A}"/>
              </a:ext>
            </a:extLst>
          </p:cNvPr>
          <p:cNvSpPr>
            <a:spLocks noGrp="1"/>
          </p:cNvSpPr>
          <p:nvPr>
            <p:ph type="ctrTitle"/>
          </p:nvPr>
        </p:nvSpPr>
        <p:spPr>
          <a:xfrm>
            <a:off x="97655" y="0"/>
            <a:ext cx="12029242" cy="6858000"/>
          </a:xfrm>
          <a:blipFill>
            <a:blip r:embed="rId2"/>
            <a:tile tx="0" ty="0" sx="100000" sy="100000" flip="none" algn="tl"/>
          </a:blipFill>
          <a:ln>
            <a:noFill/>
          </a:ln>
          <a:scene3d>
            <a:camera prst="isometricRightUp"/>
            <a:lightRig rig="threePt" dir="t"/>
          </a:scene3d>
        </p:spPr>
        <p:style>
          <a:lnRef idx="0">
            <a:scrgbClr r="0" g="0" b="0"/>
          </a:lnRef>
          <a:fillRef idx="0">
            <a:scrgbClr r="0" g="0" b="0"/>
          </a:fillRef>
          <a:effectRef idx="0">
            <a:scrgbClr r="0" g="0" b="0"/>
          </a:effectRef>
          <a:fontRef idx="minor">
            <a:schemeClr val="lt1"/>
          </a:fontRef>
        </p:style>
        <p:txBody>
          <a:bodyPr/>
          <a:lstStyle/>
          <a:p>
            <a:r>
              <a:rPr lang="en-US" dirty="0"/>
              <a:t>.</a:t>
            </a:r>
            <a:endParaRPr lang="el-GR" dirty="0"/>
          </a:p>
        </p:txBody>
      </p:sp>
      <p:sp>
        <p:nvSpPr>
          <p:cNvPr id="7" name="Υπότιτλος 6">
            <a:extLst>
              <a:ext uri="{FF2B5EF4-FFF2-40B4-BE49-F238E27FC236}">
                <a16:creationId xmlns:a16="http://schemas.microsoft.com/office/drawing/2014/main" id="{36F8E827-061C-4DD9-8B2F-225137434E02}"/>
              </a:ext>
            </a:extLst>
          </p:cNvPr>
          <p:cNvSpPr>
            <a:spLocks noGrp="1"/>
          </p:cNvSpPr>
          <p:nvPr>
            <p:ph type="subTitle" idx="1"/>
          </p:nvPr>
        </p:nvSpPr>
        <p:spPr>
          <a:xfrm>
            <a:off x="2075062" y="1076417"/>
            <a:ext cx="11398929" cy="4705165"/>
          </a:xfrm>
        </p:spPr>
        <p:txBody>
          <a:bodyPr>
            <a:noAutofit/>
          </a:bodyPr>
          <a:lstStyle/>
          <a:p>
            <a:pPr>
              <a:lnSpc>
                <a:spcPct val="107000"/>
              </a:lnSpc>
              <a:spcAft>
                <a:spcPts val="1125"/>
              </a:spcAft>
            </a:pPr>
            <a:r>
              <a:rPr lang="en-US"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Lifelong Learning</a:t>
            </a:r>
          </a:p>
          <a:p>
            <a:pPr>
              <a:lnSpc>
                <a:spcPct val="107000"/>
              </a:lnSpc>
              <a:spcAft>
                <a:spcPts val="1125"/>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For ad</a:t>
            </a: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ult students of all ages</a:t>
            </a:r>
            <a:endParaRPr lang="el-GR"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125"/>
              </a:spcAft>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225"/>
              </a:spcAft>
              <a:buSzPts val="1000"/>
              <a:buFont typeface="Wingdings" panose="05000000000000000000" pitchFamily="2" charset="2"/>
              <a:buChar char="q"/>
              <a:tabLst>
                <a:tab pos="457200" algn="l"/>
              </a:tabLst>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Lifelong Learning Centers </a:t>
            </a:r>
            <a:endParaRPr lang="el-G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Bef>
                <a:spcPts val="1125"/>
              </a:spcBef>
              <a:spcAft>
                <a:spcPts val="1125"/>
              </a:spcAft>
              <a:buSzPts val="1000"/>
              <a:buFont typeface="Wingdings" panose="05000000000000000000" pitchFamily="2" charset="2"/>
              <a:buChar char="q"/>
              <a:tabLst>
                <a:tab pos="457200" algn="l"/>
              </a:tabLst>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 Chance Adult Education School </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225"/>
              </a:spcAft>
              <a:buSzPts val="1000"/>
              <a:buFont typeface="Wingdings" panose="05000000000000000000" pitchFamily="2" charset="2"/>
              <a:buChar char="q"/>
              <a:tabLst>
                <a:tab pos="457200" algn="l"/>
              </a:tabLst>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Vocational Training Schools </a:t>
            </a:r>
            <a:endPar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225"/>
              </a:spcAft>
              <a:buSzPts val="1000"/>
              <a:buFont typeface="Wingdings" panose="05000000000000000000" pitchFamily="2" charset="2"/>
              <a:buChar char="q"/>
              <a:tabLst>
                <a:tab pos="457200" algn="l"/>
              </a:tabLst>
            </a:pPr>
            <a:r>
              <a:rPr lang="en-US" sz="2800" b="1" dirty="0">
                <a:solidFill>
                  <a:srgbClr val="000000"/>
                </a:solidFill>
                <a:effectLst/>
                <a:latin typeface="Arial" panose="020B0604020202020204" pitchFamily="34" charset="0"/>
                <a:ea typeface="Times New Roman" panose="02020603050405020304" pitchFamily="18" charset="0"/>
              </a:rPr>
              <a:t>Vocational Training Institutes</a:t>
            </a:r>
            <a:endParaRPr lang="el-GR" sz="3200" b="1" dirty="0"/>
          </a:p>
        </p:txBody>
      </p:sp>
      <mc:AlternateContent xmlns:mc="http://schemas.openxmlformats.org/markup-compatibility/2006">
        <mc:Choice xmlns:am3d="http://schemas.microsoft.com/office/drawing/2017/model3d" Requires="am3d">
          <p:graphicFrame>
            <p:nvGraphicFramePr>
              <p:cNvPr id="4" name="Μοντέλο 3D 3" descr="Simple Cubic Structure">
                <a:extLst>
                  <a:ext uri="{FF2B5EF4-FFF2-40B4-BE49-F238E27FC236}">
                    <a16:creationId xmlns:a16="http://schemas.microsoft.com/office/drawing/2014/main" id="{19DB7237-E894-4200-8FA6-1AC66F606030}"/>
                  </a:ext>
                </a:extLst>
              </p:cNvPr>
              <p:cNvGraphicFramePr/>
              <p:nvPr>
                <p:extLst>
                  <p:ext uri="{D42A27DB-BD31-4B8C-83A1-F6EECF244321}">
                    <p14:modId xmlns:p14="http://schemas.microsoft.com/office/powerpoint/2010/main" val="436856445"/>
                  </p:ext>
                </p:extLst>
              </p:nvPr>
            </p:nvGraphicFramePr>
            <p:xfrm rot="2958334">
              <a:off x="1099691" y="358136"/>
              <a:ext cx="2431498" cy="2423160"/>
            </p:xfrm>
            <a:graphic>
              <a:graphicData uri="http://schemas.microsoft.com/office/drawing/2017/model3d">
                <am3d:model3d r:embed="rId3">
                  <am3d:spPr>
                    <a:xfrm rot="2958334">
                      <a:off x="0" y="0"/>
                      <a:ext cx="2431498" cy="2423160"/>
                    </a:xfrm>
                    <a:prstGeom prst="rect">
                      <a:avLst/>
                    </a:prstGeom>
                  </am3d:spPr>
                  <am3d:camera>
                    <am3d:pos x="0" y="0" z="81336233"/>
                    <am3d:up dx="0" dy="36000000" dz="0"/>
                    <am3d:lookAt x="0" y="0" z="0"/>
                    <am3d:perspective fov="2700000"/>
                  </am3d:camera>
                  <am3d:trans>
                    <am3d:meterPerModelUnit n="10312" d="1000000"/>
                    <am3d:preTrans dx="-1" dy="0" dz="179"/>
                    <am3d:scale>
                      <am3d:sx n="1000000" d="1000000"/>
                      <am3d:sy n="1000000" d="1000000"/>
                      <am3d:sz n="1000000" d="1000000"/>
                    </am3d:scale>
                    <am3d:rot/>
                    <am3d:postTrans dx="0" dy="0" dz="0"/>
                  </am3d:trans>
                  <am3d:raster rName="Office3DRenderer" rVer="16.0.8326">
                    <am3d:blip r:embed="rId4"/>
                  </am3d:raster>
                  <am3d:objViewport viewportSz="35458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Μοντέλο 3D 3" descr="Simple Cubic Structure">
                <a:extLst>
                  <a:ext uri="{FF2B5EF4-FFF2-40B4-BE49-F238E27FC236}">
                    <a16:creationId xmlns:a16="http://schemas.microsoft.com/office/drawing/2014/main" id="{19DB7237-E894-4200-8FA6-1AC66F606030}"/>
                  </a:ext>
                </a:extLst>
              </p:cNvPr>
              <p:cNvPicPr>
                <a:picLocks noGrp="1" noRot="1" noChangeAspect="1" noMove="1" noResize="1" noEditPoints="1" noAdjustHandles="1" noChangeArrowheads="1" noChangeShapeType="1" noCrop="1"/>
              </p:cNvPicPr>
              <p:nvPr/>
            </p:nvPicPr>
            <p:blipFill>
              <a:blip r:embed="rId4"/>
              <a:stretch>
                <a:fillRect/>
              </a:stretch>
            </p:blipFill>
            <p:spPr>
              <a:xfrm rot="2958334">
                <a:off x="1099691" y="358136"/>
                <a:ext cx="2431498" cy="2423160"/>
              </a:xfrm>
              <a:prstGeom prst="rect">
                <a:avLst/>
              </a:prstGeom>
            </p:spPr>
          </p:pic>
        </mc:Fallback>
      </mc:AlternateContent>
    </p:spTree>
    <p:extLst>
      <p:ext uri="{BB962C8B-B14F-4D97-AF65-F5344CB8AC3E}">
        <p14:creationId xmlns:p14="http://schemas.microsoft.com/office/powerpoint/2010/main" val="264902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C22CD-F275-40F1-A6B4-BC4AFB2C6E1E}"/>
              </a:ext>
            </a:extLst>
          </p:cNvPr>
          <p:cNvSpPr>
            <a:spLocks noGrp="1"/>
          </p:cNvSpPr>
          <p:nvPr>
            <p:ph type="ctrTitle"/>
          </p:nvPr>
        </p:nvSpPr>
        <p:spPr/>
        <p:txBody>
          <a:bodyPr/>
          <a:lstStyle/>
          <a:p>
            <a:r>
              <a:rPr lang="en-US" b="1" dirty="0">
                <a:solidFill>
                  <a:srgbClr val="7030A0"/>
                </a:solidFill>
              </a:rPr>
              <a:t>Thank you for your attention!</a:t>
            </a:r>
            <a:endParaRPr lang="el-GR" b="1" dirty="0">
              <a:solidFill>
                <a:srgbClr val="7030A0"/>
              </a:solidFill>
            </a:endParaRPr>
          </a:p>
        </p:txBody>
      </p:sp>
      <p:pic>
        <p:nvPicPr>
          <p:cNvPr id="4" name="Εικόνα 3">
            <a:extLst>
              <a:ext uri="{FF2B5EF4-FFF2-40B4-BE49-F238E27FC236}">
                <a16:creationId xmlns:a16="http://schemas.microsoft.com/office/drawing/2014/main" id="{45C13352-E3AC-49E9-9B72-69353D82DCE3}"/>
              </a:ext>
            </a:extLst>
          </p:cNvPr>
          <p:cNvPicPr>
            <a:picLocks noChangeAspect="1"/>
          </p:cNvPicPr>
          <p:nvPr/>
        </p:nvPicPr>
        <p:blipFill>
          <a:blip r:embed="rId2"/>
          <a:stretch>
            <a:fillRect/>
          </a:stretch>
        </p:blipFill>
        <p:spPr>
          <a:xfrm>
            <a:off x="4215532" y="3846249"/>
            <a:ext cx="3760936" cy="1074280"/>
          </a:xfrm>
          <a:prstGeom prst="rect">
            <a:avLst/>
          </a:prstGeom>
        </p:spPr>
      </p:pic>
    </p:spTree>
    <p:extLst>
      <p:ext uri="{BB962C8B-B14F-4D97-AF65-F5344CB8AC3E}">
        <p14:creationId xmlns:p14="http://schemas.microsoft.com/office/powerpoint/2010/main" val="320913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D505CA6-CE31-4541-A313-B08D1A358588}"/>
              </a:ext>
            </a:extLst>
          </p:cNvPr>
          <p:cNvPicPr>
            <a:picLocks noChangeAspect="1"/>
          </p:cNvPicPr>
          <p:nvPr/>
        </p:nvPicPr>
        <p:blipFill>
          <a:blip r:embed="rId2"/>
          <a:stretch>
            <a:fillRect/>
          </a:stretch>
        </p:blipFill>
        <p:spPr>
          <a:xfrm>
            <a:off x="1142308" y="37626"/>
            <a:ext cx="9907383" cy="6782747"/>
          </a:xfrm>
          <a:prstGeom prst="rect">
            <a:avLst/>
          </a:prstGeom>
        </p:spPr>
      </p:pic>
    </p:spTree>
    <p:extLst>
      <p:ext uri="{BB962C8B-B14F-4D97-AF65-F5344CB8AC3E}">
        <p14:creationId xmlns:p14="http://schemas.microsoft.com/office/powerpoint/2010/main" val="211114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022C5-D651-4784-B020-9AC07B2B8DD7}"/>
              </a:ext>
            </a:extLst>
          </p:cNvPr>
          <p:cNvSpPr>
            <a:spLocks noGrp="1"/>
          </p:cNvSpPr>
          <p:nvPr>
            <p:ph type="ctrTitle"/>
          </p:nvPr>
        </p:nvSpPr>
        <p:spPr/>
        <p:txBody>
          <a:bodyPr/>
          <a:lstStyle/>
          <a:p>
            <a:endParaRPr lang="el-GR" dirty="0"/>
          </a:p>
        </p:txBody>
      </p:sp>
      <p:sp>
        <p:nvSpPr>
          <p:cNvPr id="3" name="Υπότιτλος 2">
            <a:extLst>
              <a:ext uri="{FF2B5EF4-FFF2-40B4-BE49-F238E27FC236}">
                <a16:creationId xmlns:a16="http://schemas.microsoft.com/office/drawing/2014/main" id="{17107725-D86E-4248-B878-FC74FF046107}"/>
              </a:ext>
            </a:extLst>
          </p:cNvPr>
          <p:cNvSpPr>
            <a:spLocks noGrp="1"/>
          </p:cNvSpPr>
          <p:nvPr>
            <p:ph type="subTitle" idx="1"/>
          </p:nvPr>
        </p:nvSpPr>
        <p:spPr/>
        <p:txBody>
          <a:bodyPr/>
          <a:lstStyle/>
          <a:p>
            <a:endParaRPr lang="el-GR"/>
          </a:p>
        </p:txBody>
      </p:sp>
      <p:pic>
        <p:nvPicPr>
          <p:cNvPr id="4" name="Εικόνα 3">
            <a:extLst>
              <a:ext uri="{FF2B5EF4-FFF2-40B4-BE49-F238E27FC236}">
                <a16:creationId xmlns:a16="http://schemas.microsoft.com/office/drawing/2014/main" id="{130A453D-9284-4EF2-8FEB-8AE919D7F2B5}"/>
              </a:ext>
            </a:extLst>
          </p:cNvPr>
          <p:cNvPicPr>
            <a:picLocks noChangeAspect="1"/>
          </p:cNvPicPr>
          <p:nvPr/>
        </p:nvPicPr>
        <p:blipFill>
          <a:blip r:embed="rId2"/>
          <a:stretch>
            <a:fillRect/>
          </a:stretch>
        </p:blipFill>
        <p:spPr>
          <a:xfrm>
            <a:off x="2157275" y="-124286"/>
            <a:ext cx="7847860" cy="7137646"/>
          </a:xfrm>
          <a:prstGeom prst="rect">
            <a:avLst/>
          </a:prstGeom>
        </p:spPr>
      </p:pic>
    </p:spTree>
    <p:extLst>
      <p:ext uri="{BB962C8B-B14F-4D97-AF65-F5344CB8AC3E}">
        <p14:creationId xmlns:p14="http://schemas.microsoft.com/office/powerpoint/2010/main" val="129375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9C61C-E0EC-4858-9473-A4D4E72C8F5A}"/>
              </a:ext>
            </a:extLst>
          </p:cNvPr>
          <p:cNvSpPr>
            <a:spLocks noGrp="1"/>
          </p:cNvSpPr>
          <p:nvPr>
            <p:ph type="ctrTitle"/>
          </p:nvPr>
        </p:nvSpPr>
        <p:spPr>
          <a:xfrm>
            <a:off x="97655" y="0"/>
            <a:ext cx="12029242" cy="6858000"/>
          </a:xfrm>
          <a:solidFill>
            <a:schemeClr val="accent1">
              <a:alpha val="50000"/>
            </a:schemeClr>
          </a:solidFill>
          <a:ln>
            <a:noFill/>
          </a:ln>
          <a:scene3d>
            <a:camera prst="perspectiveHeroicExtremeRightFacing"/>
            <a:lightRig rig="threePt" dir="t"/>
          </a:scene3d>
        </p:spPr>
        <p:style>
          <a:lnRef idx="0">
            <a:scrgbClr r="0" g="0" b="0"/>
          </a:lnRef>
          <a:fillRef idx="0">
            <a:scrgbClr r="0" g="0" b="0"/>
          </a:fillRef>
          <a:effectRef idx="0">
            <a:scrgbClr r="0" g="0" b="0"/>
          </a:effectRef>
          <a:fontRef idx="minor">
            <a:schemeClr val="lt1"/>
          </a:fontRef>
        </p:style>
        <p:txBody>
          <a:bodyPr/>
          <a:lstStyle/>
          <a:p>
            <a:r>
              <a:rPr lang="en-US" dirty="0"/>
              <a:t>.</a:t>
            </a:r>
            <a:endParaRPr lang="el-GR" dirty="0"/>
          </a:p>
        </p:txBody>
      </p:sp>
      <p:sp>
        <p:nvSpPr>
          <p:cNvPr id="3" name="Υπότιτλος 2">
            <a:extLst>
              <a:ext uri="{FF2B5EF4-FFF2-40B4-BE49-F238E27FC236}">
                <a16:creationId xmlns:a16="http://schemas.microsoft.com/office/drawing/2014/main" id="{02270443-E5FB-4FB8-A03F-50FEA0D28C4E}"/>
              </a:ext>
            </a:extLst>
          </p:cNvPr>
          <p:cNvSpPr>
            <a:spLocks noGrp="1"/>
          </p:cNvSpPr>
          <p:nvPr>
            <p:ph type="subTitle" idx="1"/>
          </p:nvPr>
        </p:nvSpPr>
        <p:spPr>
          <a:xfrm>
            <a:off x="1531487" y="283464"/>
            <a:ext cx="7891272" cy="1535659"/>
          </a:xfrm>
        </p:spPr>
        <p:txBody>
          <a:bodyPr>
            <a:normAutofit/>
          </a:bodyPr>
          <a:lstStyle/>
          <a:p>
            <a:r>
              <a:rPr lang="en-US" sz="1800" b="1" dirty="0">
                <a:solidFill>
                  <a:srgbClr val="3B3835"/>
                </a:solidFill>
                <a:effectLst/>
                <a:latin typeface="Helvetica" panose="020B0604020202020204" pitchFamily="34" charset="0"/>
                <a:ea typeface="Times New Roman" panose="02020603050405020304" pitchFamily="18" charset="0"/>
              </a:rPr>
              <a:t>The educational system in Greece is administered by the Ministry of Education and Religious Affairs. The Ministry exercises centralized control over public schools including dictating curriculum, appointing staff and controlling funding</a:t>
            </a:r>
            <a:endParaRPr lang="el-GR" b="1" dirty="0"/>
          </a:p>
        </p:txBody>
      </p:sp>
      <p:pic>
        <p:nvPicPr>
          <p:cNvPr id="6" name="Εικόνα 5">
            <a:extLst>
              <a:ext uri="{FF2B5EF4-FFF2-40B4-BE49-F238E27FC236}">
                <a16:creationId xmlns:a16="http://schemas.microsoft.com/office/drawing/2014/main" id="{08C176CF-3FFA-4796-82AA-92D8B07CB094}"/>
              </a:ext>
            </a:extLst>
          </p:cNvPr>
          <p:cNvPicPr>
            <a:picLocks noChangeAspect="1"/>
          </p:cNvPicPr>
          <p:nvPr/>
        </p:nvPicPr>
        <p:blipFill>
          <a:blip r:embed="rId2"/>
          <a:stretch>
            <a:fillRect/>
          </a:stretch>
        </p:blipFill>
        <p:spPr>
          <a:xfrm>
            <a:off x="1179576" y="1668630"/>
            <a:ext cx="8915400" cy="5139206"/>
          </a:xfrm>
          <a:prstGeom prst="rect">
            <a:avLst/>
          </a:prstGeom>
        </p:spPr>
      </p:pic>
    </p:spTree>
    <p:extLst>
      <p:ext uri="{BB962C8B-B14F-4D97-AF65-F5344CB8AC3E}">
        <p14:creationId xmlns:p14="http://schemas.microsoft.com/office/powerpoint/2010/main" val="18317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811F83-1577-42FD-A9E3-19DBDF40C92F}"/>
              </a:ext>
            </a:extLst>
          </p:cNvPr>
          <p:cNvSpPr>
            <a:spLocks noGrp="1"/>
          </p:cNvSpPr>
          <p:nvPr>
            <p:ph type="title"/>
          </p:nvPr>
        </p:nvSpPr>
        <p:spPr>
          <a:xfrm>
            <a:off x="1063752" y="964377"/>
            <a:ext cx="10058400" cy="1303867"/>
          </a:xfrm>
          <a:blipFill>
            <a:blip r:embed="rId2"/>
            <a:tile tx="0" ty="0" sx="100000" sy="100000" flip="none" algn="tl"/>
          </a:blipFill>
        </p:spPr>
        <p:txBody>
          <a:bodyPr/>
          <a:lstStyle/>
          <a:p>
            <a:pPr marL="685800" indent="-685800">
              <a:buFont typeface="Wingdings" panose="05000000000000000000" pitchFamily="2" charset="2"/>
              <a:buChar char="q"/>
            </a:pPr>
            <a:r>
              <a:rPr lang="en-US" dirty="0"/>
              <a:t>.</a:t>
            </a:r>
            <a:endParaRPr lang="el-GR" dirty="0"/>
          </a:p>
        </p:txBody>
      </p:sp>
      <p:sp>
        <p:nvSpPr>
          <p:cNvPr id="3" name="Θέση περιεχομένου 2">
            <a:extLst>
              <a:ext uri="{FF2B5EF4-FFF2-40B4-BE49-F238E27FC236}">
                <a16:creationId xmlns:a16="http://schemas.microsoft.com/office/drawing/2014/main" id="{02DD409D-2101-416B-BBB2-52301EF3512D}"/>
              </a:ext>
            </a:extLst>
          </p:cNvPr>
          <p:cNvSpPr>
            <a:spLocks noGrp="1"/>
          </p:cNvSpPr>
          <p:nvPr>
            <p:ph idx="1"/>
          </p:nvPr>
        </p:nvSpPr>
        <p:spPr>
          <a:xfrm>
            <a:off x="1063752" y="1815399"/>
            <a:ext cx="10058400" cy="4078224"/>
          </a:xfrm>
          <a:blipFill>
            <a:blip r:embed="rId2"/>
            <a:tile tx="0" ty="0" sx="100000" sy="100000" flip="none" algn="tl"/>
          </a:blipFill>
        </p:spPr>
        <p:txBody>
          <a:bodyPr>
            <a:normAutofit/>
          </a:bodyPr>
          <a:lstStyle/>
          <a:p>
            <a:r>
              <a:rPr lang="en-US" b="1" dirty="0">
                <a:solidFill>
                  <a:srgbClr val="3B3835"/>
                </a:solidFill>
                <a:effectLst/>
                <a:latin typeface="Helvetica" panose="020B0604020202020204" pitchFamily="34" charset="0"/>
                <a:ea typeface="Times New Roman" panose="02020603050405020304" pitchFamily="18" charset="0"/>
              </a:rPr>
              <a:t>Public Education in Greece is free. </a:t>
            </a:r>
            <a:r>
              <a:rPr lang="en-US" b="1" dirty="0">
                <a:solidFill>
                  <a:srgbClr val="3B3835"/>
                </a:solidFill>
                <a:latin typeface="Helvetica" panose="020B0604020202020204" pitchFamily="34" charset="0"/>
                <a:ea typeface="Times New Roman" panose="02020603050405020304" pitchFamily="18" charset="0"/>
              </a:rPr>
              <a:t>T</a:t>
            </a:r>
            <a:r>
              <a:rPr lang="en-US" b="1" dirty="0">
                <a:solidFill>
                  <a:srgbClr val="3B3835"/>
                </a:solidFill>
                <a:effectLst/>
                <a:latin typeface="Helvetica" panose="020B0604020202020204" pitchFamily="34" charset="0"/>
                <a:ea typeface="Times New Roman" panose="02020603050405020304" pitchFamily="18" charset="0"/>
              </a:rPr>
              <a:t>he books provided to students are free, as well. </a:t>
            </a:r>
          </a:p>
          <a:p>
            <a:r>
              <a:rPr lang="en-US" b="1" dirty="0">
                <a:solidFill>
                  <a:srgbClr val="3B3835"/>
                </a:solidFill>
                <a:effectLst/>
                <a:latin typeface="Helvetica" panose="020B0604020202020204" pitchFamily="34" charset="0"/>
                <a:ea typeface="Times New Roman" panose="02020603050405020304" pitchFamily="18" charset="0"/>
              </a:rPr>
              <a:t>Education is compulsory for all children between 4-15 years.</a:t>
            </a:r>
            <a:endParaRPr lang="el-GR" b="1" dirty="0">
              <a:solidFill>
                <a:srgbClr val="3B3835"/>
              </a:solidFill>
              <a:effectLst/>
              <a:latin typeface="Helvetica" panose="020B0604020202020204" pitchFamily="34" charset="0"/>
              <a:ea typeface="Times New Roman" panose="02020603050405020304" pitchFamily="18" charset="0"/>
            </a:endParaRPr>
          </a:p>
          <a:p>
            <a:r>
              <a:rPr lang="en-US" b="1" dirty="0">
                <a:solidFill>
                  <a:srgbClr val="3B3835"/>
                </a:solidFill>
                <a:effectLst/>
                <a:latin typeface="Helvetica" panose="020B0604020202020204" pitchFamily="34" charset="0"/>
                <a:ea typeface="Times New Roman" panose="02020603050405020304" pitchFamily="18" charset="0"/>
              </a:rPr>
              <a:t>All the educators are </a:t>
            </a:r>
            <a:r>
              <a:rPr lang="en-US" b="1" dirty="0">
                <a:solidFill>
                  <a:srgbClr val="3B3835"/>
                </a:solidFill>
                <a:latin typeface="Helvetica" panose="020B0604020202020204" pitchFamily="34" charset="0"/>
                <a:ea typeface="Times New Roman" panose="02020603050405020304" pitchFamily="18" charset="0"/>
              </a:rPr>
              <a:t>university graduates</a:t>
            </a:r>
            <a:r>
              <a:rPr lang="en-US" b="1" dirty="0">
                <a:solidFill>
                  <a:srgbClr val="3B3835"/>
                </a:solidFill>
                <a:effectLst/>
                <a:latin typeface="Helvetica" panose="020B0604020202020204" pitchFamily="34" charset="0"/>
                <a:ea typeface="Times New Roman" panose="02020603050405020304" pitchFamily="18" charset="0"/>
              </a:rPr>
              <a:t> </a:t>
            </a:r>
            <a:endParaRPr lang="el-GR" sz="3200" b="1" dirty="0"/>
          </a:p>
        </p:txBody>
      </p:sp>
      <p:pic>
        <p:nvPicPr>
          <p:cNvPr id="6" name="Γραφικό 5" descr="Βιβλία">
            <a:extLst>
              <a:ext uri="{FF2B5EF4-FFF2-40B4-BE49-F238E27FC236}">
                <a16:creationId xmlns:a16="http://schemas.microsoft.com/office/drawing/2014/main" id="{3936B942-2EAB-4856-A136-C6B2DEB007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7248" y="3121485"/>
            <a:ext cx="3276598" cy="3177771"/>
          </a:xfrm>
          <a:prstGeom prst="rect">
            <a:avLst/>
          </a:prstGeom>
        </p:spPr>
      </p:pic>
    </p:spTree>
    <p:extLst>
      <p:ext uri="{BB962C8B-B14F-4D97-AF65-F5344CB8AC3E}">
        <p14:creationId xmlns:p14="http://schemas.microsoft.com/office/powerpoint/2010/main" val="179100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D6C5FCB9-849A-4B8C-AF49-8160D1008434}"/>
              </a:ext>
            </a:extLst>
          </p:cNvPr>
          <p:cNvGraphicFramePr/>
          <p:nvPr>
            <p:extLst>
              <p:ext uri="{D42A27DB-BD31-4B8C-83A1-F6EECF244321}">
                <p14:modId xmlns:p14="http://schemas.microsoft.com/office/powerpoint/2010/main" val="4256210080"/>
              </p:ext>
            </p:extLst>
          </p:nvPr>
        </p:nvGraphicFramePr>
        <p:xfrm>
          <a:off x="229833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7415378-B45B-4F8F-A7D4-B175B1829ACF}"/>
              </a:ext>
            </a:extLst>
          </p:cNvPr>
          <p:cNvSpPr txBox="1"/>
          <p:nvPr/>
        </p:nvSpPr>
        <p:spPr>
          <a:xfrm>
            <a:off x="2361460" y="174879"/>
            <a:ext cx="6792897" cy="523220"/>
          </a:xfrm>
          <a:prstGeom prst="rect">
            <a:avLst/>
          </a:prstGeom>
          <a:noFill/>
        </p:spPr>
        <p:txBody>
          <a:bodyPr wrap="square">
            <a:spAutoFit/>
          </a:bodyPr>
          <a:lstStyle/>
          <a:p>
            <a:r>
              <a:rPr lang="en-US" sz="2800" b="1" dirty="0">
                <a:solidFill>
                  <a:srgbClr val="3B3835"/>
                </a:solidFill>
                <a:effectLst/>
                <a:latin typeface="Helvetica" panose="020B0604020202020204" pitchFamily="34" charset="0"/>
                <a:ea typeface="Times New Roman" panose="02020603050405020304" pitchFamily="18" charset="0"/>
              </a:rPr>
              <a:t>The system is divided into three levels</a:t>
            </a:r>
            <a:endParaRPr lang="el-GR" sz="2800" dirty="0"/>
          </a:p>
        </p:txBody>
      </p:sp>
    </p:spTree>
    <p:extLst>
      <p:ext uri="{BB962C8B-B14F-4D97-AF65-F5344CB8AC3E}">
        <p14:creationId xmlns:p14="http://schemas.microsoft.com/office/powerpoint/2010/main" val="376854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9C61C-E0EC-4858-9473-A4D4E72C8F5A}"/>
              </a:ext>
            </a:extLst>
          </p:cNvPr>
          <p:cNvSpPr>
            <a:spLocks noGrp="1"/>
          </p:cNvSpPr>
          <p:nvPr>
            <p:ph type="ctrTitle"/>
          </p:nvPr>
        </p:nvSpPr>
        <p:spPr>
          <a:xfrm>
            <a:off x="97655" y="0"/>
            <a:ext cx="12029242" cy="6858000"/>
          </a:xfrm>
          <a:solidFill>
            <a:schemeClr val="accent1">
              <a:alpha val="50000"/>
            </a:schemeClr>
          </a:solidFill>
          <a:ln>
            <a:noFill/>
          </a:ln>
          <a:scene3d>
            <a:camera prst="perspectiveRelaxed"/>
            <a:lightRig rig="threePt" dir="t"/>
          </a:scene3d>
        </p:spPr>
        <p:style>
          <a:lnRef idx="0">
            <a:scrgbClr r="0" g="0" b="0"/>
          </a:lnRef>
          <a:fillRef idx="0">
            <a:scrgbClr r="0" g="0" b="0"/>
          </a:fillRef>
          <a:effectRef idx="0">
            <a:scrgbClr r="0" g="0" b="0"/>
          </a:effectRef>
          <a:fontRef idx="minor">
            <a:schemeClr val="lt1"/>
          </a:fontRef>
        </p:style>
        <p:txBody>
          <a:bodyPr/>
          <a:lstStyle/>
          <a:p>
            <a:r>
              <a:rPr lang="en-US" dirty="0"/>
              <a:t>.</a:t>
            </a:r>
            <a:endParaRPr lang="el-GR" dirty="0"/>
          </a:p>
        </p:txBody>
      </p:sp>
      <p:sp>
        <p:nvSpPr>
          <p:cNvPr id="3" name="Υπότιτλος 2">
            <a:extLst>
              <a:ext uri="{FF2B5EF4-FFF2-40B4-BE49-F238E27FC236}">
                <a16:creationId xmlns:a16="http://schemas.microsoft.com/office/drawing/2014/main" id="{02270443-E5FB-4FB8-A03F-50FEA0D28C4E}"/>
              </a:ext>
            </a:extLst>
          </p:cNvPr>
          <p:cNvSpPr>
            <a:spLocks noGrp="1"/>
          </p:cNvSpPr>
          <p:nvPr>
            <p:ph type="subTitle" idx="1"/>
          </p:nvPr>
        </p:nvSpPr>
        <p:spPr>
          <a:xfrm>
            <a:off x="676276" y="304800"/>
            <a:ext cx="10896600" cy="2286000"/>
          </a:xfrm>
        </p:spPr>
        <p:txBody>
          <a:bodyPr>
            <a:normAutofit/>
          </a:bodyPr>
          <a:lstStyle/>
          <a:p>
            <a:pPr algn="ctr"/>
            <a:r>
              <a:rPr lang="en-US"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There are infant/child centers for the children of the age of 2 months to 4 years old that they are within the competence of municipalities and the </a:t>
            </a:r>
            <a:r>
              <a:rPr lang="en-US" sz="1800" b="1" u="sng" dirty="0">
                <a:solidFill>
                  <a:srgbClr val="0070C0"/>
                </a:solidFill>
                <a:effectLst/>
                <a:latin typeface="Verdana" panose="020B060403050404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Ministry of </a:t>
            </a:r>
            <a:r>
              <a:rPr lang="en-US" sz="1800" b="1" u="sng" dirty="0" err="1">
                <a:solidFill>
                  <a:srgbClr val="0070C0"/>
                </a:solidFill>
                <a:effectLst/>
                <a:latin typeface="Verdana" panose="020B060403050404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Labour</a:t>
            </a:r>
            <a:r>
              <a:rPr lang="en-US" sz="1800" b="1" u="sng" dirty="0">
                <a:solidFill>
                  <a:srgbClr val="0070C0"/>
                </a:solidFill>
                <a:effectLst/>
                <a:latin typeface="Verdana" panose="020B060403050404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and Social Affairs</a:t>
            </a:r>
            <a:r>
              <a:rPr lang="en-US" sz="1800" b="1" dirty="0">
                <a:solidFill>
                  <a:srgbClr val="0070C0"/>
                </a:solidFill>
                <a:effectLst/>
                <a:latin typeface="Verdana" panose="020B0604030504040204" pitchFamily="34" charset="0"/>
                <a:ea typeface="Calibri" panose="020F0502020204030204" pitchFamily="34" charset="0"/>
                <a:cs typeface="Times New Roman" panose="02020603050405020304" pitchFamily="18" charset="0"/>
              </a:rPr>
              <a:t>.</a:t>
            </a:r>
            <a:endPar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7" name="Γραφικό 6" descr="Γυναίκα με παιδί">
            <a:extLst>
              <a:ext uri="{FF2B5EF4-FFF2-40B4-BE49-F238E27FC236}">
                <a16:creationId xmlns:a16="http://schemas.microsoft.com/office/drawing/2014/main" id="{2E243B72-9C79-4601-8860-2694B5264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4478" y="2895599"/>
            <a:ext cx="2286000" cy="2286000"/>
          </a:xfrm>
          <a:prstGeom prst="rect">
            <a:avLst/>
          </a:prstGeom>
        </p:spPr>
      </p:pic>
      <p:pic>
        <p:nvPicPr>
          <p:cNvPr id="9" name="Γραφικό 8" descr="Σπίτι">
            <a:extLst>
              <a:ext uri="{FF2B5EF4-FFF2-40B4-BE49-F238E27FC236}">
                <a16:creationId xmlns:a16="http://schemas.microsoft.com/office/drawing/2014/main" id="{2928C5B7-A136-4BA8-B0FF-13CD9E7377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9349" y="1185862"/>
            <a:ext cx="3305175" cy="3419475"/>
          </a:xfrm>
          <a:prstGeom prst="rect">
            <a:avLst/>
          </a:prstGeom>
        </p:spPr>
      </p:pic>
    </p:spTree>
    <p:extLst>
      <p:ext uri="{BB962C8B-B14F-4D97-AF65-F5344CB8AC3E}">
        <p14:creationId xmlns:p14="http://schemas.microsoft.com/office/powerpoint/2010/main" val="39003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942CE065-C55D-4717-932C-631CCCF1E90A}"/>
              </a:ext>
            </a:extLst>
          </p:cNvPr>
          <p:cNvGrpSpPr/>
          <p:nvPr/>
        </p:nvGrpSpPr>
        <p:grpSpPr>
          <a:xfrm>
            <a:off x="1024358" y="4450613"/>
            <a:ext cx="3251200" cy="1876261"/>
            <a:chOff x="0" y="2064368"/>
            <a:chExt cx="3251200" cy="1876261"/>
          </a:xfrm>
          <a:blipFill>
            <a:blip r:embed="rId2"/>
            <a:tile tx="0" ty="0" sx="100000" sy="100000" flip="none" algn="tl"/>
          </a:blipFill>
        </p:grpSpPr>
        <p:sp>
          <p:nvSpPr>
            <p:cNvPr id="7" name="Ορθογώνιο: Στρογγύλεμα γωνιών 6">
              <a:extLst>
                <a:ext uri="{FF2B5EF4-FFF2-40B4-BE49-F238E27FC236}">
                  <a16:creationId xmlns:a16="http://schemas.microsoft.com/office/drawing/2014/main" id="{C81C098C-DFE7-4809-94FC-F5B66779D8AE}"/>
                </a:ext>
              </a:extLst>
            </p:cNvPr>
            <p:cNvSpPr/>
            <p:nvPr/>
          </p:nvSpPr>
          <p:spPr>
            <a:xfrm>
              <a:off x="0" y="2064368"/>
              <a:ext cx="3251200" cy="187626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Ορθογώνιο: Στρογγύλεμα γωνιών 4">
              <a:extLst>
                <a:ext uri="{FF2B5EF4-FFF2-40B4-BE49-F238E27FC236}">
                  <a16:creationId xmlns:a16="http://schemas.microsoft.com/office/drawing/2014/main" id="{673BB718-CF74-4EF9-9C8F-922ED93C38EF}"/>
                </a:ext>
              </a:extLst>
            </p:cNvPr>
            <p:cNvSpPr txBox="1"/>
            <p:nvPr/>
          </p:nvSpPr>
          <p:spPr>
            <a:xfrm>
              <a:off x="91592" y="2155960"/>
              <a:ext cx="3068016" cy="16930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endParaRPr lang="el-GR" sz="5400" kern="1200"/>
            </a:p>
          </p:txBody>
        </p:sp>
      </p:grpSp>
      <p:graphicFrame>
        <p:nvGraphicFramePr>
          <p:cNvPr id="5" name="Διάγραμμα 4">
            <a:extLst>
              <a:ext uri="{FF2B5EF4-FFF2-40B4-BE49-F238E27FC236}">
                <a16:creationId xmlns:a16="http://schemas.microsoft.com/office/drawing/2014/main" id="{947DF2B6-E9BC-4920-80AE-FAAD506540F6}"/>
              </a:ext>
            </a:extLst>
          </p:cNvPr>
          <p:cNvGraphicFramePr/>
          <p:nvPr>
            <p:extLst>
              <p:ext uri="{D42A27DB-BD31-4B8C-83A1-F6EECF244321}">
                <p14:modId xmlns:p14="http://schemas.microsoft.com/office/powerpoint/2010/main" val="3113800026"/>
              </p:ext>
            </p:extLst>
          </p:nvPr>
        </p:nvGraphicFramePr>
        <p:xfrm>
          <a:off x="1024358" y="394359"/>
          <a:ext cx="8301608" cy="3941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Ομάδα 8">
            <a:extLst>
              <a:ext uri="{FF2B5EF4-FFF2-40B4-BE49-F238E27FC236}">
                <a16:creationId xmlns:a16="http://schemas.microsoft.com/office/drawing/2014/main" id="{101E1577-8F5A-45C0-8CD1-1FBD025EA332}"/>
              </a:ext>
            </a:extLst>
          </p:cNvPr>
          <p:cNvGrpSpPr/>
          <p:nvPr/>
        </p:nvGrpSpPr>
        <p:grpSpPr>
          <a:xfrm>
            <a:off x="4275558" y="4508979"/>
            <a:ext cx="5050408" cy="1876261"/>
            <a:chOff x="3203371" y="1671531"/>
            <a:chExt cx="4876800" cy="1876261"/>
          </a:xfrm>
        </p:grpSpPr>
        <p:sp>
          <p:nvSpPr>
            <p:cNvPr id="10" name="Βέλος: Δεξιό 9">
              <a:extLst>
                <a:ext uri="{FF2B5EF4-FFF2-40B4-BE49-F238E27FC236}">
                  <a16:creationId xmlns:a16="http://schemas.microsoft.com/office/drawing/2014/main" id="{EEF62C8B-F7D3-4234-8921-5E553470643A}"/>
                </a:ext>
              </a:extLst>
            </p:cNvPr>
            <p:cNvSpPr/>
            <p:nvPr/>
          </p:nvSpPr>
          <p:spPr>
            <a:xfrm>
              <a:off x="3203371" y="1671531"/>
              <a:ext cx="4876800" cy="1876261"/>
            </a:xfrm>
            <a:prstGeom prst="rightArrow">
              <a:avLst>
                <a:gd name="adj1" fmla="val 75000"/>
                <a:gd name="adj2" fmla="val 50000"/>
              </a:avLst>
            </a:prstGeom>
            <a:blipFill rotWithShape="0">
              <a:blip r:embed="rId8"/>
              <a:tile tx="0" ty="0" sx="100000" sy="100000" flip="none" algn="tl"/>
            </a:blipFill>
            <a:ln w="57150">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Βέλος: Δεξιό 4">
              <a:extLst>
                <a:ext uri="{FF2B5EF4-FFF2-40B4-BE49-F238E27FC236}">
                  <a16:creationId xmlns:a16="http://schemas.microsoft.com/office/drawing/2014/main" id="{73662DFC-EA53-4C68-90E8-C6A8808F3C63}"/>
                </a:ext>
              </a:extLst>
            </p:cNvPr>
            <p:cNvSpPr txBox="1"/>
            <p:nvPr/>
          </p:nvSpPr>
          <p:spPr>
            <a:xfrm>
              <a:off x="3377142" y="2335204"/>
              <a:ext cx="3939979" cy="1096433"/>
            </a:xfrm>
            <a:prstGeom prst="rect">
              <a:avLst/>
            </a:prstGeom>
            <a:ln w="571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000" kern="1200" dirty="0"/>
                <a:t>University 18+</a:t>
              </a:r>
              <a:endParaRPr lang="el-GR" sz="4000" kern="1200" dirty="0"/>
            </a:p>
            <a:p>
              <a:pPr marL="285750" lvl="1" indent="-285750" algn="l" defTabSz="2133600">
                <a:lnSpc>
                  <a:spcPct val="90000"/>
                </a:lnSpc>
                <a:spcBef>
                  <a:spcPct val="0"/>
                </a:spcBef>
                <a:spcAft>
                  <a:spcPct val="15000"/>
                </a:spcAft>
                <a:buChar char="•"/>
              </a:pPr>
              <a:endParaRPr lang="el-GR" sz="4800" kern="1200" dirty="0"/>
            </a:p>
          </p:txBody>
        </p:sp>
      </p:grpSp>
      <p:sp>
        <p:nvSpPr>
          <p:cNvPr id="12" name="TextBox 11">
            <a:extLst>
              <a:ext uri="{FF2B5EF4-FFF2-40B4-BE49-F238E27FC236}">
                <a16:creationId xmlns:a16="http://schemas.microsoft.com/office/drawing/2014/main" id="{98BC6127-E2AD-4EAE-A218-102F804556F7}"/>
              </a:ext>
            </a:extLst>
          </p:cNvPr>
          <p:cNvSpPr txBox="1"/>
          <p:nvPr/>
        </p:nvSpPr>
        <p:spPr>
          <a:xfrm>
            <a:off x="1387499" y="4896083"/>
            <a:ext cx="2796467" cy="923330"/>
          </a:xfrm>
          <a:prstGeom prst="rect">
            <a:avLst/>
          </a:prstGeom>
          <a:noFill/>
        </p:spPr>
        <p:txBody>
          <a:bodyPr wrap="square" rtlCol="0">
            <a:spAutoFit/>
          </a:bodyPr>
          <a:lstStyle/>
          <a:p>
            <a:r>
              <a:rPr lang="en-US" sz="5400" b="1" dirty="0">
                <a:solidFill>
                  <a:schemeClr val="bg1"/>
                </a:solidFill>
              </a:rPr>
              <a:t>Tertiary</a:t>
            </a:r>
            <a:endParaRPr lang="el-GR" sz="5400" b="1" dirty="0">
              <a:solidFill>
                <a:schemeClr val="bg1"/>
              </a:solidFill>
            </a:endParaRPr>
          </a:p>
        </p:txBody>
      </p:sp>
      <p:sp>
        <p:nvSpPr>
          <p:cNvPr id="14" name="Βέλος: Καμπύλο προς τα αριστερά 13">
            <a:extLst>
              <a:ext uri="{FF2B5EF4-FFF2-40B4-BE49-F238E27FC236}">
                <a16:creationId xmlns:a16="http://schemas.microsoft.com/office/drawing/2014/main" id="{55BD2E14-8450-4BC9-9D37-30677E15261C}"/>
              </a:ext>
            </a:extLst>
          </p:cNvPr>
          <p:cNvSpPr/>
          <p:nvPr/>
        </p:nvSpPr>
        <p:spPr>
          <a:xfrm>
            <a:off x="8911991" y="564936"/>
            <a:ext cx="1686757" cy="2840854"/>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6" name="Ευθεία γραμμή σύνδεσης 15">
            <a:extLst>
              <a:ext uri="{FF2B5EF4-FFF2-40B4-BE49-F238E27FC236}">
                <a16:creationId xmlns:a16="http://schemas.microsoft.com/office/drawing/2014/main" id="{F1F96455-5CED-434D-9939-399E696B7A91}"/>
              </a:ext>
            </a:extLst>
          </p:cNvPr>
          <p:cNvCxnSpPr>
            <a:cxnSpLocks/>
          </p:cNvCxnSpPr>
          <p:nvPr/>
        </p:nvCxnSpPr>
        <p:spPr>
          <a:xfrm>
            <a:off x="4537521" y="3295835"/>
            <a:ext cx="452648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16C3A5-0BCE-45AC-9E27-969288E6A0E0}"/>
              </a:ext>
            </a:extLst>
          </p:cNvPr>
          <p:cNvSpPr txBox="1"/>
          <p:nvPr/>
        </p:nvSpPr>
        <p:spPr>
          <a:xfrm rot="2763766">
            <a:off x="9519026" y="1192749"/>
            <a:ext cx="3064413" cy="646331"/>
          </a:xfrm>
          <a:prstGeom prst="rect">
            <a:avLst/>
          </a:prstGeom>
          <a:noFill/>
        </p:spPr>
        <p:txBody>
          <a:bodyPr wrap="square" rtlCol="0">
            <a:spAutoFit/>
          </a:bodyPr>
          <a:lstStyle/>
          <a:p>
            <a:r>
              <a:rPr lang="en-US" sz="3600" b="1" i="1" u="sng" dirty="0">
                <a:solidFill>
                  <a:srgbClr val="7030A0"/>
                </a:solidFill>
              </a:rPr>
              <a:t>Compulsory</a:t>
            </a:r>
            <a:endParaRPr lang="el-GR" sz="3600" b="1" i="1" u="sng" dirty="0">
              <a:solidFill>
                <a:srgbClr val="7030A0"/>
              </a:solidFill>
            </a:endParaRPr>
          </a:p>
        </p:txBody>
      </p:sp>
      <p:cxnSp>
        <p:nvCxnSpPr>
          <p:cNvPr id="21" name="Ευθεία γραμμή σύνδεσης 20">
            <a:extLst>
              <a:ext uri="{FF2B5EF4-FFF2-40B4-BE49-F238E27FC236}">
                <a16:creationId xmlns:a16="http://schemas.microsoft.com/office/drawing/2014/main" id="{40E860AC-93FE-45BC-9DBA-5E6F2BD712D1}"/>
              </a:ext>
            </a:extLst>
          </p:cNvPr>
          <p:cNvCxnSpPr>
            <a:cxnSpLocks/>
          </p:cNvCxnSpPr>
          <p:nvPr/>
        </p:nvCxnSpPr>
        <p:spPr>
          <a:xfrm>
            <a:off x="4525271" y="564936"/>
            <a:ext cx="43867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4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CD4C9-DDB3-4284-B24B-9CD0A7E4F607}"/>
              </a:ext>
            </a:extLst>
          </p:cNvPr>
          <p:cNvSpPr txBox="1"/>
          <p:nvPr/>
        </p:nvSpPr>
        <p:spPr>
          <a:xfrm>
            <a:off x="1185168" y="616972"/>
            <a:ext cx="9627834" cy="584775"/>
          </a:xfrm>
          <a:prstGeom prst="rect">
            <a:avLst/>
          </a:prstGeom>
          <a:noFill/>
        </p:spPr>
        <p:txBody>
          <a:bodyPr wrap="square">
            <a:spAutoFit/>
          </a:bodyPr>
          <a:lstStyle/>
          <a:p>
            <a:r>
              <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Primary education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is divided in </a:t>
            </a:r>
            <a:r>
              <a:rPr lang="en-US" sz="3200" b="1" dirty="0">
                <a:latin typeface="Calibri" panose="020F0502020204030204" pitchFamily="34" charset="0"/>
                <a:ea typeface="Calibri" panose="020F0502020204030204" pitchFamily="34" charset="0"/>
                <a:cs typeface="Times New Roman" panose="02020603050405020304" pitchFamily="18" charset="0"/>
              </a:rPr>
              <a:t>2</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sub categories</a:t>
            </a:r>
            <a:endPar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id="{DBDAD3BE-4297-4688-9601-E8B4C604A5FF}"/>
              </a:ext>
            </a:extLst>
          </p:cNvPr>
          <p:cNvGraphicFramePr/>
          <p:nvPr>
            <p:extLst>
              <p:ext uri="{D42A27DB-BD31-4B8C-83A1-F6EECF244321}">
                <p14:modId xmlns:p14="http://schemas.microsoft.com/office/powerpoint/2010/main" val="558492273"/>
              </p:ext>
            </p:extLst>
          </p:nvPr>
        </p:nvGraphicFramePr>
        <p:xfrm>
          <a:off x="754602" y="719666"/>
          <a:ext cx="95119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Γραφικό 4" descr="Παιδιά">
            <a:extLst>
              <a:ext uri="{FF2B5EF4-FFF2-40B4-BE49-F238E27FC236}">
                <a16:creationId xmlns:a16="http://schemas.microsoft.com/office/drawing/2014/main" id="{142B1935-2C8F-4A3E-A8D5-BF12984A03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8622" y="3196721"/>
            <a:ext cx="4545367" cy="3758359"/>
          </a:xfrm>
          <a:prstGeom prst="rect">
            <a:avLst/>
          </a:prstGeom>
        </p:spPr>
      </p:pic>
      <p:sp>
        <p:nvSpPr>
          <p:cNvPr id="2" name="TextBox 1">
            <a:extLst>
              <a:ext uri="{FF2B5EF4-FFF2-40B4-BE49-F238E27FC236}">
                <a16:creationId xmlns:a16="http://schemas.microsoft.com/office/drawing/2014/main" id="{BC55B510-F9D8-4F5D-A3D8-866C8CDCDC89}"/>
              </a:ext>
            </a:extLst>
          </p:cNvPr>
          <p:cNvSpPr txBox="1"/>
          <p:nvPr/>
        </p:nvSpPr>
        <p:spPr>
          <a:xfrm>
            <a:off x="8365232" y="4564484"/>
            <a:ext cx="3072166" cy="1477328"/>
          </a:xfrm>
          <a:prstGeom prst="rect">
            <a:avLst/>
          </a:prstGeom>
          <a:noFill/>
        </p:spPr>
        <p:txBody>
          <a:bodyPr wrap="square" rtlCol="0">
            <a:spAutoFit/>
          </a:bodyPr>
          <a:lstStyle/>
          <a:p>
            <a:endParaRPr lang="en-US" b="1" dirty="0"/>
          </a:p>
          <a:p>
            <a:r>
              <a:rPr lang="en-US" b="1" dirty="0"/>
              <a:t>Duration:</a:t>
            </a:r>
            <a:r>
              <a:rPr lang="en-US" b="1" dirty="0">
                <a:solidFill>
                  <a:srgbClr val="C00000"/>
                </a:solidFill>
              </a:rPr>
              <a:t>7:45 a.m-16:00 </a:t>
            </a:r>
            <a:r>
              <a:rPr lang="en-US" b="1" dirty="0" err="1">
                <a:solidFill>
                  <a:srgbClr val="C00000"/>
                </a:solidFill>
              </a:rPr>
              <a:t>p.m</a:t>
            </a:r>
            <a:endParaRPr lang="en-US" b="1" dirty="0">
              <a:solidFill>
                <a:srgbClr val="C00000"/>
              </a:solidFill>
            </a:endParaRPr>
          </a:p>
          <a:p>
            <a:r>
              <a:rPr lang="en-US" b="1" dirty="0"/>
              <a:t>Common classes in the mornings, less learning activities in the afternoon</a:t>
            </a:r>
            <a:endParaRPr lang="el-GR" b="1" dirty="0"/>
          </a:p>
        </p:txBody>
      </p:sp>
      <p:sp>
        <p:nvSpPr>
          <p:cNvPr id="6" name="Επεξήγηση: Γραμμή 5">
            <a:extLst>
              <a:ext uri="{FF2B5EF4-FFF2-40B4-BE49-F238E27FC236}">
                <a16:creationId xmlns:a16="http://schemas.microsoft.com/office/drawing/2014/main" id="{F907F82A-716A-4F36-81AA-AACEFC2BEA89}"/>
              </a:ext>
            </a:extLst>
          </p:cNvPr>
          <p:cNvSpPr/>
          <p:nvPr/>
        </p:nvSpPr>
        <p:spPr>
          <a:xfrm>
            <a:off x="8169429" y="1181020"/>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6FFAD2A7-051D-49AA-A398-76BF126397C9}"/>
              </a:ext>
            </a:extLst>
          </p:cNvPr>
          <p:cNvSpPr txBox="1"/>
          <p:nvPr/>
        </p:nvSpPr>
        <p:spPr>
          <a:xfrm>
            <a:off x="8169429" y="1332256"/>
            <a:ext cx="1384917" cy="369332"/>
          </a:xfrm>
          <a:prstGeom prst="rect">
            <a:avLst/>
          </a:prstGeom>
          <a:noFill/>
        </p:spPr>
        <p:txBody>
          <a:bodyPr wrap="square" rtlCol="0">
            <a:spAutoFit/>
          </a:bodyPr>
          <a:lstStyle/>
          <a:p>
            <a:r>
              <a:rPr lang="en-US" b="1" dirty="0">
                <a:solidFill>
                  <a:srgbClr val="FF0000"/>
                </a:solidFill>
              </a:rPr>
              <a:t>Compulsory</a:t>
            </a:r>
            <a:endParaRPr lang="el-GR" b="1" dirty="0">
              <a:solidFill>
                <a:srgbClr val="FF0000"/>
              </a:solidFill>
            </a:endParaRPr>
          </a:p>
        </p:txBody>
      </p:sp>
      <p:sp>
        <p:nvSpPr>
          <p:cNvPr id="8" name="Επεξήγηση: Γραμμή 7">
            <a:extLst>
              <a:ext uri="{FF2B5EF4-FFF2-40B4-BE49-F238E27FC236}">
                <a16:creationId xmlns:a16="http://schemas.microsoft.com/office/drawing/2014/main" id="{DAACF8C0-A9C0-43BC-B6DC-86C29AA4F988}"/>
              </a:ext>
            </a:extLst>
          </p:cNvPr>
          <p:cNvSpPr/>
          <p:nvPr/>
        </p:nvSpPr>
        <p:spPr>
          <a:xfrm>
            <a:off x="10052481" y="3675834"/>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1079E3D4-430C-41DE-9F07-07072F6CDCD6}"/>
              </a:ext>
            </a:extLst>
          </p:cNvPr>
          <p:cNvSpPr txBox="1"/>
          <p:nvPr/>
        </p:nvSpPr>
        <p:spPr>
          <a:xfrm>
            <a:off x="10190084" y="3879977"/>
            <a:ext cx="1109709" cy="369332"/>
          </a:xfrm>
          <a:prstGeom prst="rect">
            <a:avLst/>
          </a:prstGeom>
          <a:noFill/>
        </p:spPr>
        <p:txBody>
          <a:bodyPr wrap="square" rtlCol="0">
            <a:spAutoFit/>
          </a:bodyPr>
          <a:lstStyle/>
          <a:p>
            <a:r>
              <a:rPr lang="en-US" b="1" dirty="0">
                <a:solidFill>
                  <a:srgbClr val="FF0000"/>
                </a:solidFill>
              </a:rPr>
              <a:t>Optional</a:t>
            </a:r>
            <a:endParaRPr lang="el-GR" b="1" dirty="0">
              <a:solidFill>
                <a:srgbClr val="FF0000"/>
              </a:solidFill>
            </a:endParaRPr>
          </a:p>
        </p:txBody>
      </p:sp>
      <p:sp>
        <p:nvSpPr>
          <p:cNvPr id="10" name="Επεξήγηση: Γραμμή 9">
            <a:extLst>
              <a:ext uri="{FF2B5EF4-FFF2-40B4-BE49-F238E27FC236}">
                <a16:creationId xmlns:a16="http://schemas.microsoft.com/office/drawing/2014/main" id="{228EF290-F5B1-49F9-9E4F-71C4CB5D41FE}"/>
              </a:ext>
            </a:extLst>
          </p:cNvPr>
          <p:cNvSpPr/>
          <p:nvPr/>
        </p:nvSpPr>
        <p:spPr>
          <a:xfrm>
            <a:off x="9930167" y="945177"/>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ACC98D35-0707-471E-B7DE-696E6E1635CA}"/>
              </a:ext>
            </a:extLst>
          </p:cNvPr>
          <p:cNvSpPr txBox="1"/>
          <p:nvPr/>
        </p:nvSpPr>
        <p:spPr>
          <a:xfrm>
            <a:off x="9953470" y="859391"/>
            <a:ext cx="1086282" cy="923330"/>
          </a:xfrm>
          <a:prstGeom prst="rect">
            <a:avLst/>
          </a:prstGeom>
          <a:noFill/>
        </p:spPr>
        <p:txBody>
          <a:bodyPr wrap="square" rtlCol="0">
            <a:spAutoFit/>
          </a:bodyPr>
          <a:lstStyle/>
          <a:p>
            <a:r>
              <a:rPr lang="en-US" b="1" dirty="0"/>
              <a:t>One teacher per class</a:t>
            </a:r>
            <a:endParaRPr lang="el-GR" b="1" dirty="0"/>
          </a:p>
        </p:txBody>
      </p:sp>
      <p:sp>
        <p:nvSpPr>
          <p:cNvPr id="12" name="Επεξήγηση: Γραμμή 11">
            <a:extLst>
              <a:ext uri="{FF2B5EF4-FFF2-40B4-BE49-F238E27FC236}">
                <a16:creationId xmlns:a16="http://schemas.microsoft.com/office/drawing/2014/main" id="{A9BB2367-3EA2-4CA6-9D99-EB2D7E6CE1A4}"/>
              </a:ext>
            </a:extLst>
          </p:cNvPr>
          <p:cNvSpPr/>
          <p:nvPr/>
        </p:nvSpPr>
        <p:spPr>
          <a:xfrm>
            <a:off x="10813002" y="2785934"/>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a:extLst>
              <a:ext uri="{FF2B5EF4-FFF2-40B4-BE49-F238E27FC236}">
                <a16:creationId xmlns:a16="http://schemas.microsoft.com/office/drawing/2014/main" id="{44114A9F-781D-447C-9663-8538779BD879}"/>
              </a:ext>
            </a:extLst>
          </p:cNvPr>
          <p:cNvSpPr txBox="1"/>
          <p:nvPr/>
        </p:nvSpPr>
        <p:spPr>
          <a:xfrm>
            <a:off x="10813002" y="2763704"/>
            <a:ext cx="1378998" cy="646331"/>
          </a:xfrm>
          <a:prstGeom prst="rect">
            <a:avLst/>
          </a:prstGeom>
          <a:noFill/>
        </p:spPr>
        <p:txBody>
          <a:bodyPr wrap="square">
            <a:spAutoFit/>
          </a:bodyPr>
          <a:lstStyle/>
          <a:p>
            <a:r>
              <a:rPr lang="en-US" b="1" dirty="0"/>
              <a:t>One teacher </a:t>
            </a:r>
          </a:p>
          <a:p>
            <a:r>
              <a:rPr lang="en-US" b="1" dirty="0"/>
              <a:t>per class</a:t>
            </a:r>
            <a:endParaRPr lang="el-GR" b="1" dirty="0"/>
          </a:p>
        </p:txBody>
      </p:sp>
    </p:spTree>
    <p:extLst>
      <p:ext uri="{BB962C8B-B14F-4D97-AF65-F5344CB8AC3E}">
        <p14:creationId xmlns:p14="http://schemas.microsoft.com/office/powerpoint/2010/main" val="2707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CD4C9-DDB3-4284-B24B-9CD0A7E4F607}"/>
              </a:ext>
            </a:extLst>
          </p:cNvPr>
          <p:cNvSpPr txBox="1"/>
          <p:nvPr/>
        </p:nvSpPr>
        <p:spPr>
          <a:xfrm>
            <a:off x="1185168" y="616972"/>
            <a:ext cx="9627834" cy="584775"/>
          </a:xfrm>
          <a:prstGeom prst="rect">
            <a:avLst/>
          </a:prstGeom>
          <a:noFill/>
        </p:spPr>
        <p:txBody>
          <a:bodyPr wrap="square">
            <a:spAutoFit/>
          </a:bodyPr>
          <a:lstStyle/>
          <a:p>
            <a:r>
              <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Primary education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is divided in </a:t>
            </a:r>
            <a:r>
              <a:rPr lang="en-US" sz="3200" b="1" dirty="0">
                <a:latin typeface="Calibri" panose="020F0502020204030204" pitchFamily="34" charset="0"/>
                <a:ea typeface="Calibri" panose="020F0502020204030204" pitchFamily="34" charset="0"/>
                <a:cs typeface="Times New Roman" panose="02020603050405020304" pitchFamily="18" charset="0"/>
              </a:rPr>
              <a:t>2</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sub categories</a:t>
            </a:r>
            <a:endParaRPr lang="en-US" sz="3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id="{DBDAD3BE-4297-4688-9601-E8B4C604A5FF}"/>
              </a:ext>
            </a:extLst>
          </p:cNvPr>
          <p:cNvGraphicFramePr/>
          <p:nvPr>
            <p:extLst>
              <p:ext uri="{D42A27DB-BD31-4B8C-83A1-F6EECF244321}">
                <p14:modId xmlns:p14="http://schemas.microsoft.com/office/powerpoint/2010/main" val="2921080489"/>
              </p:ext>
            </p:extLst>
          </p:nvPr>
        </p:nvGraphicFramePr>
        <p:xfrm>
          <a:off x="754602" y="719666"/>
          <a:ext cx="951193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Γραφικό 4" descr="Παιδιά">
            <a:extLst>
              <a:ext uri="{FF2B5EF4-FFF2-40B4-BE49-F238E27FC236}">
                <a16:creationId xmlns:a16="http://schemas.microsoft.com/office/drawing/2014/main" id="{142B1935-2C8F-4A3E-A8D5-BF12984A03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48999" y="3559947"/>
            <a:ext cx="4545367" cy="3987246"/>
          </a:xfrm>
          <a:prstGeom prst="rect">
            <a:avLst/>
          </a:prstGeom>
        </p:spPr>
      </p:pic>
      <p:sp>
        <p:nvSpPr>
          <p:cNvPr id="2" name="TextBox 1">
            <a:extLst>
              <a:ext uri="{FF2B5EF4-FFF2-40B4-BE49-F238E27FC236}">
                <a16:creationId xmlns:a16="http://schemas.microsoft.com/office/drawing/2014/main" id="{BC55B510-F9D8-4F5D-A3D8-866C8CDCDC89}"/>
              </a:ext>
            </a:extLst>
          </p:cNvPr>
          <p:cNvSpPr txBox="1"/>
          <p:nvPr/>
        </p:nvSpPr>
        <p:spPr>
          <a:xfrm>
            <a:off x="8730449" y="4567867"/>
            <a:ext cx="3072166" cy="2308324"/>
          </a:xfrm>
          <a:prstGeom prst="rect">
            <a:avLst/>
          </a:prstGeom>
          <a:noFill/>
        </p:spPr>
        <p:txBody>
          <a:bodyPr wrap="square" rtlCol="0">
            <a:spAutoFit/>
          </a:bodyPr>
          <a:lstStyle/>
          <a:p>
            <a:endParaRPr lang="en-US" b="1" dirty="0"/>
          </a:p>
          <a:p>
            <a:r>
              <a:rPr lang="en-US" b="1" dirty="0"/>
              <a:t>Duration:</a:t>
            </a:r>
            <a:r>
              <a:rPr lang="en-US" b="1" dirty="0">
                <a:solidFill>
                  <a:srgbClr val="C00000"/>
                </a:solidFill>
              </a:rPr>
              <a:t>7:45 a.m-16:00 </a:t>
            </a:r>
            <a:r>
              <a:rPr lang="en-US" b="1" dirty="0" err="1">
                <a:solidFill>
                  <a:srgbClr val="C00000"/>
                </a:solidFill>
              </a:rPr>
              <a:t>p.m</a:t>
            </a:r>
            <a:endParaRPr lang="en-US" b="1" dirty="0">
              <a:solidFill>
                <a:srgbClr val="C00000"/>
              </a:solidFill>
            </a:endParaRPr>
          </a:p>
          <a:p>
            <a:r>
              <a:rPr lang="en-US" b="1" dirty="0"/>
              <a:t>Common classes in the mornings, extra learning activities on Music, Art &amp; Physical Education in the afternoon, time for doing homework</a:t>
            </a:r>
            <a:endParaRPr lang="el-GR" b="1" dirty="0"/>
          </a:p>
        </p:txBody>
      </p:sp>
      <p:sp>
        <p:nvSpPr>
          <p:cNvPr id="6" name="Επεξήγηση: Γραμμή 5">
            <a:extLst>
              <a:ext uri="{FF2B5EF4-FFF2-40B4-BE49-F238E27FC236}">
                <a16:creationId xmlns:a16="http://schemas.microsoft.com/office/drawing/2014/main" id="{F907F82A-716A-4F36-81AA-AACEFC2BEA89}"/>
              </a:ext>
            </a:extLst>
          </p:cNvPr>
          <p:cNvSpPr/>
          <p:nvPr/>
        </p:nvSpPr>
        <p:spPr>
          <a:xfrm>
            <a:off x="8169429" y="1181020"/>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6FFAD2A7-051D-49AA-A398-76BF126397C9}"/>
              </a:ext>
            </a:extLst>
          </p:cNvPr>
          <p:cNvSpPr txBox="1"/>
          <p:nvPr/>
        </p:nvSpPr>
        <p:spPr>
          <a:xfrm>
            <a:off x="8169429" y="1332256"/>
            <a:ext cx="1384917" cy="369332"/>
          </a:xfrm>
          <a:prstGeom prst="rect">
            <a:avLst/>
          </a:prstGeom>
          <a:noFill/>
        </p:spPr>
        <p:txBody>
          <a:bodyPr wrap="square" rtlCol="0">
            <a:spAutoFit/>
          </a:bodyPr>
          <a:lstStyle/>
          <a:p>
            <a:r>
              <a:rPr lang="en-US" b="1" dirty="0">
                <a:solidFill>
                  <a:srgbClr val="FF0000"/>
                </a:solidFill>
              </a:rPr>
              <a:t>Compulsory</a:t>
            </a:r>
            <a:endParaRPr lang="el-GR" b="1" dirty="0">
              <a:solidFill>
                <a:srgbClr val="FF0000"/>
              </a:solidFill>
            </a:endParaRPr>
          </a:p>
        </p:txBody>
      </p:sp>
      <p:sp>
        <p:nvSpPr>
          <p:cNvPr id="8" name="Επεξήγηση: Γραμμή 7">
            <a:extLst>
              <a:ext uri="{FF2B5EF4-FFF2-40B4-BE49-F238E27FC236}">
                <a16:creationId xmlns:a16="http://schemas.microsoft.com/office/drawing/2014/main" id="{DAACF8C0-A9C0-43BC-B6DC-86C29AA4F988}"/>
              </a:ext>
            </a:extLst>
          </p:cNvPr>
          <p:cNvSpPr/>
          <p:nvPr/>
        </p:nvSpPr>
        <p:spPr>
          <a:xfrm>
            <a:off x="10052481" y="3675834"/>
            <a:ext cx="1384917" cy="763480"/>
          </a:xfrm>
          <a:prstGeom prst="borderCallout1">
            <a:avLst/>
          </a:prstGeom>
          <a:blipFill>
            <a:blip r:embed="rId9"/>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1079E3D4-430C-41DE-9F07-07072F6CDCD6}"/>
              </a:ext>
            </a:extLst>
          </p:cNvPr>
          <p:cNvSpPr txBox="1"/>
          <p:nvPr/>
        </p:nvSpPr>
        <p:spPr>
          <a:xfrm>
            <a:off x="10190084" y="3879977"/>
            <a:ext cx="1109709" cy="369332"/>
          </a:xfrm>
          <a:prstGeom prst="rect">
            <a:avLst/>
          </a:prstGeom>
          <a:noFill/>
        </p:spPr>
        <p:txBody>
          <a:bodyPr wrap="square" rtlCol="0">
            <a:spAutoFit/>
          </a:bodyPr>
          <a:lstStyle/>
          <a:p>
            <a:r>
              <a:rPr lang="en-US" b="1" dirty="0">
                <a:solidFill>
                  <a:srgbClr val="FF0000"/>
                </a:solidFill>
              </a:rPr>
              <a:t>Optional</a:t>
            </a:r>
            <a:endParaRPr lang="el-GR" b="1" dirty="0">
              <a:solidFill>
                <a:srgbClr val="FF0000"/>
              </a:solidFill>
            </a:endParaRPr>
          </a:p>
        </p:txBody>
      </p:sp>
      <p:sp>
        <p:nvSpPr>
          <p:cNvPr id="10" name="Ορθογώνιο 9">
            <a:extLst>
              <a:ext uri="{FF2B5EF4-FFF2-40B4-BE49-F238E27FC236}">
                <a16:creationId xmlns:a16="http://schemas.microsoft.com/office/drawing/2014/main" id="{94A6C340-5551-4AC5-A6CD-1D0133C908B4}"/>
              </a:ext>
            </a:extLst>
          </p:cNvPr>
          <p:cNvSpPr/>
          <p:nvPr/>
        </p:nvSpPr>
        <p:spPr>
          <a:xfrm>
            <a:off x="9836458" y="692736"/>
            <a:ext cx="1811045" cy="923139"/>
          </a:xfrm>
          <a:prstGeom prst="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One main teacher </a:t>
            </a:r>
            <a:r>
              <a:rPr lang="el-GR" dirty="0">
                <a:solidFill>
                  <a:schemeClr val="tx1"/>
                </a:solidFill>
              </a:rPr>
              <a:t>&amp;</a:t>
            </a:r>
            <a:r>
              <a:rPr lang="en-US" dirty="0">
                <a:solidFill>
                  <a:schemeClr val="tx1"/>
                </a:solidFill>
              </a:rPr>
              <a:t> specialties teachers</a:t>
            </a:r>
            <a:endParaRPr lang="el-GR" dirty="0">
              <a:solidFill>
                <a:schemeClr val="tx1"/>
              </a:solidFill>
            </a:endParaRPr>
          </a:p>
        </p:txBody>
      </p:sp>
      <p:sp>
        <p:nvSpPr>
          <p:cNvPr id="11" name="Ορθογώνιο 10">
            <a:extLst>
              <a:ext uri="{FF2B5EF4-FFF2-40B4-BE49-F238E27FC236}">
                <a16:creationId xmlns:a16="http://schemas.microsoft.com/office/drawing/2014/main" id="{D2C43182-C08E-4199-AB48-38FB0E2368EA}"/>
              </a:ext>
            </a:extLst>
          </p:cNvPr>
          <p:cNvSpPr/>
          <p:nvPr/>
        </p:nvSpPr>
        <p:spPr>
          <a:xfrm>
            <a:off x="10807083" y="2863700"/>
            <a:ext cx="1384917" cy="683581"/>
          </a:xfrm>
          <a:prstGeom prst="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One teacher</a:t>
            </a:r>
            <a:endParaRPr lang="el-GR" dirty="0">
              <a:solidFill>
                <a:schemeClr val="tx1"/>
              </a:solidFill>
            </a:endParaRPr>
          </a:p>
        </p:txBody>
      </p:sp>
      <p:cxnSp>
        <p:nvCxnSpPr>
          <p:cNvPr id="13" name="Ευθεία γραμμή σύνδεσης 12">
            <a:extLst>
              <a:ext uri="{FF2B5EF4-FFF2-40B4-BE49-F238E27FC236}">
                <a16:creationId xmlns:a16="http://schemas.microsoft.com/office/drawing/2014/main" id="{7CAFAF3D-78F5-4C60-AA47-9D24070A7C3B}"/>
              </a:ext>
            </a:extLst>
          </p:cNvPr>
          <p:cNvCxnSpPr/>
          <p:nvPr/>
        </p:nvCxnSpPr>
        <p:spPr>
          <a:xfrm flipH="1">
            <a:off x="9554346" y="1031441"/>
            <a:ext cx="282112" cy="37444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CC49A62B-AC52-44A2-93DA-A8D574D96C66}"/>
              </a:ext>
            </a:extLst>
          </p:cNvPr>
          <p:cNvCxnSpPr/>
          <p:nvPr/>
        </p:nvCxnSpPr>
        <p:spPr>
          <a:xfrm flipH="1">
            <a:off x="10481569" y="3068959"/>
            <a:ext cx="325514" cy="6068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63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ECE1C8-560F-4CD3-9133-82B9C9DA0698}"/>
              </a:ext>
            </a:extLst>
          </p:cNvPr>
          <p:cNvSpPr txBox="1"/>
          <p:nvPr/>
        </p:nvSpPr>
        <p:spPr>
          <a:xfrm>
            <a:off x="2374436" y="1970685"/>
            <a:ext cx="7443128" cy="3539430"/>
          </a:xfrm>
          <a:prstGeom prst="rect">
            <a:avLst/>
          </a:prstGeom>
          <a:noFill/>
        </p:spPr>
        <p:txBody>
          <a:bodyPr wrap="none" rtlCol="0">
            <a:spAutoFit/>
          </a:bodyPr>
          <a:lstStyle/>
          <a:p>
            <a:pPr marL="457200" indent="-457200">
              <a:buFont typeface="Wingdings" panose="05000000000000000000" pitchFamily="2" charset="2"/>
              <a:buChar char="q"/>
            </a:pPr>
            <a:r>
              <a:rPr lang="en-US" sz="3200" b="1" i="1" dirty="0">
                <a:solidFill>
                  <a:srgbClr val="7030A0"/>
                </a:solidFill>
              </a:rPr>
              <a:t>Experimental Schools</a:t>
            </a:r>
          </a:p>
          <a:p>
            <a:pPr marL="457200" indent="-457200">
              <a:buFont typeface="Wingdings" panose="05000000000000000000" pitchFamily="2" charset="2"/>
              <a:buChar char="q"/>
            </a:pPr>
            <a:r>
              <a:rPr lang="en-US" sz="3200" b="1" i="1" dirty="0">
                <a:solidFill>
                  <a:srgbClr val="7030A0"/>
                </a:solidFill>
              </a:rPr>
              <a:t>Cross-Cultural Education Schools</a:t>
            </a:r>
          </a:p>
          <a:p>
            <a:pPr marL="457200" indent="-457200">
              <a:buFont typeface="Wingdings" panose="05000000000000000000" pitchFamily="2" charset="2"/>
              <a:buChar char="q"/>
            </a:pPr>
            <a:r>
              <a:rPr lang="en-US" sz="3200" b="1" i="1" dirty="0">
                <a:solidFill>
                  <a:srgbClr val="7030A0"/>
                </a:solidFill>
              </a:rPr>
              <a:t>Special needs Schools</a:t>
            </a:r>
          </a:p>
          <a:p>
            <a:pPr marL="457200" indent="-457200">
              <a:buFont typeface="Wingdings" panose="05000000000000000000" pitchFamily="2" charset="2"/>
              <a:buChar char="q"/>
            </a:pPr>
            <a:r>
              <a:rPr lang="en-US" sz="3200" b="1" i="1" dirty="0">
                <a:solidFill>
                  <a:srgbClr val="7030A0"/>
                </a:solidFill>
              </a:rPr>
              <a:t>Minority Schools</a:t>
            </a:r>
          </a:p>
          <a:p>
            <a:pPr marL="457200" indent="-457200">
              <a:buFont typeface="Wingdings" panose="05000000000000000000" pitchFamily="2" charset="2"/>
              <a:buChar char="q"/>
            </a:pPr>
            <a:r>
              <a:rPr lang="en-US" sz="3200" b="1" i="1" dirty="0">
                <a:solidFill>
                  <a:srgbClr val="7030A0"/>
                </a:solidFill>
              </a:rPr>
              <a:t>Reception Structures for the Education</a:t>
            </a:r>
          </a:p>
          <a:p>
            <a:r>
              <a:rPr lang="en-US" sz="3200" b="1" i="1" dirty="0">
                <a:solidFill>
                  <a:srgbClr val="7030A0"/>
                </a:solidFill>
              </a:rPr>
              <a:t>of Refugee Children</a:t>
            </a:r>
          </a:p>
          <a:p>
            <a:pPr marL="457200" indent="-457200">
              <a:buFont typeface="Wingdings" panose="05000000000000000000" pitchFamily="2" charset="2"/>
              <a:buChar char="q"/>
            </a:pPr>
            <a:endParaRPr lang="el-GR" sz="3200" b="1" i="1" dirty="0">
              <a:solidFill>
                <a:srgbClr val="7030A0"/>
              </a:solidFill>
            </a:endParaRPr>
          </a:p>
        </p:txBody>
      </p:sp>
      <p:sp>
        <p:nvSpPr>
          <p:cNvPr id="3" name="TextBox 2">
            <a:extLst>
              <a:ext uri="{FF2B5EF4-FFF2-40B4-BE49-F238E27FC236}">
                <a16:creationId xmlns:a16="http://schemas.microsoft.com/office/drawing/2014/main" id="{93D15765-EDBB-460B-BC1C-79F0E3CB5BDD}"/>
              </a:ext>
            </a:extLst>
          </p:cNvPr>
          <p:cNvSpPr txBox="1"/>
          <p:nvPr/>
        </p:nvSpPr>
        <p:spPr>
          <a:xfrm>
            <a:off x="2607645" y="985421"/>
            <a:ext cx="6976710" cy="523220"/>
          </a:xfrm>
          <a:prstGeom prst="rect">
            <a:avLst/>
          </a:prstGeom>
          <a:noFill/>
        </p:spPr>
        <p:txBody>
          <a:bodyPr wrap="square" rtlCol="0">
            <a:spAutoFit/>
          </a:bodyPr>
          <a:lstStyle/>
          <a:p>
            <a:r>
              <a:rPr lang="en-US" sz="2800" b="1" dirty="0"/>
              <a:t>Types of Kindergartens &amp; Primary Schools</a:t>
            </a:r>
            <a:endParaRPr lang="el-GR" sz="2800" b="1" dirty="0"/>
          </a:p>
        </p:txBody>
      </p:sp>
    </p:spTree>
    <p:extLst>
      <p:ext uri="{BB962C8B-B14F-4D97-AF65-F5344CB8AC3E}">
        <p14:creationId xmlns:p14="http://schemas.microsoft.com/office/powerpoint/2010/main" val="30020230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962</TotalTime>
  <Words>732</Words>
  <Application>Microsoft Office PowerPoint</Application>
  <PresentationFormat>Ευρεία οθόνη</PresentationFormat>
  <Paragraphs>129</Paragraphs>
  <Slides>19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Arial</vt:lpstr>
      <vt:lpstr>Calibri</vt:lpstr>
      <vt:lpstr>Garamond</vt:lpstr>
      <vt:lpstr>Helvetica</vt:lpstr>
      <vt:lpstr>Verdana</vt:lpstr>
      <vt:lpstr>Wingdings</vt:lpstr>
      <vt:lpstr>Οργανικό</vt:lpstr>
      <vt:lpstr>The Greek Educational system</vt:lpstr>
      <vt:lpstr>.</vt:lpstr>
      <vt:lpstr>.</vt:lpstr>
      <vt:lpstr>Παρουσίαση του PowerPoint</vt:lpstr>
      <vt:lpst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The students, in order to continue their studies in higher-tertiary education take part in national level exams, named Panellenies  Hellas- Eλλάς/Ελλάδα  Hellinic Republic</vt:lpstr>
      <vt:lpstr>Παρουσίαση του PowerPoint</vt:lpstr>
      <vt:lpstr>Παρουσίαση του PowerPoint</vt:lpstr>
      <vt:lpstr>.</vt:lpstr>
      <vt:lpstr>Thank you for your attention!</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Greek Educational system</dc:title>
  <dc:creator>ΣΤΑΥΡΟΥΛΑ ΤΣΙΧΛΗ</dc:creator>
  <cp:lastModifiedBy>ΣΤΑΥΡΟΥΛΑ ΤΣΙΧΛΗ</cp:lastModifiedBy>
  <cp:revision>88</cp:revision>
  <dcterms:created xsi:type="dcterms:W3CDTF">2021-03-13T17:28:32Z</dcterms:created>
  <dcterms:modified xsi:type="dcterms:W3CDTF">2021-04-15T07:17:27Z</dcterms:modified>
</cp:coreProperties>
</file>